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5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859F-6DE5-4780-9C7F-E22E1EB3AEEA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9459-6F58-4947-8DBA-D8E75E04C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ZfBTGKcX_5VvaM&amp;tbnid=BKYEhMox5eAu8M:&amp;ved=0CAUQjRw&amp;url=http%3A%2F%2Fwww.clipartbest.com%2Fresurrection-clip-art&amp;ei=XedSU5rZNsOatAari4CABQ&amp;bvm=bv.65058239,d.Yms&amp;psig=AFQjCNFlszjhW4yeau23z2FjfCJb65fCJg&amp;ust=139802845368248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ZfBTGKcX_5VvaM&amp;tbnid=BKYEhMox5eAu8M:&amp;ved=0CAUQjRw&amp;url=http%3A%2F%2Fwww.clipartbest.com%2Fresurrection-clip-art&amp;ei=XedSU5rZNsOatAari4CABQ&amp;bvm=bv.65058239,d.Yms&amp;psig=AFQjCNFlszjhW4yeau23z2FjfCJb65fCJg&amp;ust=139802845368248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153400" cy="63246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1.</a:t>
            </a:r>
            <a:r>
              <a:rPr lang="zh-CN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如</a:t>
            </a:r>
            <a:r>
              <a:rPr lang="zh-CN" alt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果基督没有复活</a:t>
            </a: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, </a:t>
            </a:r>
            <a: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    </a:t>
            </a:r>
            <a:r>
              <a:rPr lang="zh-CN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那</a:t>
            </a:r>
            <a:r>
              <a:rPr lang="zh-CN" alt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么基督教崩溃</a:t>
            </a:r>
            <a:r>
              <a:rPr lang="zh-CN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。</a:t>
            </a:r>
            <a:r>
              <a:rPr lang="en-US" altLang="zh-CN" b="1" dirty="0" smtClean="0">
                <a:latin typeface="Arial Black" pitchFamily="34" charset="0"/>
              </a:rPr>
              <a:t/>
            </a:r>
            <a:br>
              <a:rPr lang="en-US" altLang="zh-CN" b="1" dirty="0" smtClean="0">
                <a:latin typeface="Arial Black" pitchFamily="34" charset="0"/>
              </a:rPr>
            </a:br>
            <a:r>
              <a:rPr lang="en-US" altLang="zh-CN" b="1" dirty="0" smtClean="0">
                <a:latin typeface="Arial Black" pitchFamily="34" charset="0"/>
              </a:rPr>
              <a:t>                        </a:t>
            </a:r>
            <a:r>
              <a:rPr lang="zh-CN" altLang="en-US" b="1" dirty="0" smtClean="0">
                <a:latin typeface="Arial Black" pitchFamily="34" charset="0"/>
              </a:rPr>
              <a:t>（林</a:t>
            </a:r>
            <a:r>
              <a:rPr lang="zh-CN" altLang="en-US" b="1" dirty="0">
                <a:latin typeface="Arial Black" pitchFamily="34" charset="0"/>
              </a:rPr>
              <a:t>前</a:t>
            </a:r>
            <a:r>
              <a:rPr lang="en-US" b="1" dirty="0" smtClean="0">
                <a:latin typeface="Arial Black" pitchFamily="34" charset="0"/>
              </a:rPr>
              <a:t>15.3-4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b="1" dirty="0" smtClean="0">
                <a:latin typeface="Arial Black" pitchFamily="34" charset="0"/>
              </a:rPr>
              <a:t>If Christ is not risen</a:t>
            </a:r>
            <a:r>
              <a:rPr lang="zh-CN" altLang="en-US" b="1" dirty="0" smtClean="0">
                <a:latin typeface="Arial Black" pitchFamily="34" charset="0"/>
              </a:rPr>
              <a:t>，</a:t>
            </a:r>
            <a:r>
              <a:rPr lang="en-US" altLang="zh-CN" b="1" dirty="0" smtClean="0">
                <a:latin typeface="Arial Black" pitchFamily="34" charset="0"/>
              </a:rPr>
              <a:t/>
            </a:r>
            <a:br>
              <a:rPr lang="en-US" altLang="zh-CN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then Christianity 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collapses. 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(1 Cor. 15.3-4)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zh-CN" altLang="en-US" sz="7200" b="1" dirty="0" smtClean="0"/>
              <a:t>所种的是血气的身体，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zh-CN" altLang="en-US" sz="7200" b="1" dirty="0" smtClean="0"/>
              <a:t>复活的是灵性的身体。</a:t>
            </a:r>
            <a:r>
              <a:rPr lang="en-US" sz="9600" b="1" dirty="0" smtClean="0"/>
              <a:t>     </a:t>
            </a:r>
            <a:br>
              <a:rPr lang="en-US" sz="9600" b="1" dirty="0" smtClean="0"/>
            </a:b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zh-CN" altLang="en-US" sz="6700" b="1" dirty="0" smtClean="0"/>
              <a:t>（林前 </a:t>
            </a:r>
            <a:r>
              <a:rPr lang="en-US" altLang="zh-CN" sz="6700" b="1" dirty="0" smtClean="0"/>
              <a:t>15:44</a:t>
            </a:r>
            <a:r>
              <a:rPr lang="zh-CN" altLang="en-US" sz="6700" b="1" dirty="0" smtClean="0"/>
              <a:t>） 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BQUEhMVFRQVGBwYGRgWGBccHxkbGBoXGBgiIh0gICYfHxwlGxwXHy8gIycpLSwtGR4xNTAqNygrLCkBCQoKBQUFDQUFDSkYEhgpKSkpKSkpKSkpKSkpKSkpKSkpKSkpKSkpKSkpKSkpKSkpKSkpKSkpKSkpKSkpKSkpKf/AABEIAOAA4AMBIgACEQEDEQH/xAAcAAACAwEBAQEAAAAAAAAAAAAABgQFBwMCAQj/xABLEAACAQMDAgMFBQMICAILAAABAgMABBEFEiEGMQcTQRQiUWFxIzJCgaFSYpEIFTNygpKisSRDU5OjwcLRF1QWJTQ1Y4OEsrPS0//EABQBAQAAAAAAAAAAAAAAAAAAAAD/xAAUEQEAAAAAAAAAAAAAAAAAAAAA/9oADAMBAAIRAxEAPwDcaKKKAooooCiivMkgUZYgD4k4FB6opcvvEbToSQ97BkdwrhyPyXNQP/F/Sv8Azi/3Jv8A9KByorM18TrmSQm0jsr2PkiK3uGE+0euyRFJOOcKppr6W65tr7Kxlo50/pIJRslQ+uVPcfMZHPpQMNFFFAUUUUBRRRQFFFFAUUUUBRRRQFFFFAUUUUBRRRQFFFFAUt6r1POJmgtLKWeRcbpJD5MK5AP9IwJcgEZCKfrTJRQZ1P1ZNHOYr0XjOBny7G0kEZUYyRKSZXAJUFl2DJ7VF1DqDTrhlil0u6lkDBgs0AVs84y00ikg5PBJBq48QXMV3pNwONt35BP7tyhQ5+WVH8BXS56Yivby7jv7KKRAImgn8vDFGUqyeYMNuV0Y9+zj5UBDd6vyY7KyijBO2OSZw4X8OfLVowcdwCa4X3U2rQRvJJpsDpGpdjHd+ijJwCmTwDwBmqjpLVrqFbB1n86xnmltVSUL5iqrzi3dXABbKRgENngZHf3dQoEDTNZkd1upNC98qCk9vJZzMysvBD7kbBU44PY1y6i1PTbl4/b4rixmziK4lRoWVh+zcIWQEd8M2PlU6O+Gjs0cwYaezFoZVUsLYuctE+3JEe4ko+MANtPYGqXqXRbi6M0tnOt3auvtMPvrJ5FzDghVyeYpU3oU5A3nIA7hZ2HVM1jdR21/IJ7a4wLW9wo3Me0cu33d3wcfe7+p2v1ZZrNraLYW0kcBNpqJjRrZGARXljeRHjB4ilDKF93Cknkeo4WnWOm3IQx6zeWsgVQwkfAJVQuSJEaIE4ydhAzk4oNaorHNF67vhfvax3Vtd55iE0kf2y/GOaFQu7jJjdeOcE4qVr+vXFxOIZ7O7gnVeEtNTiUsDzkR5Xf9dpx2Pag1misDt/53t2lZ21iOAHMbbYrpgvpvRmAzjuQcfL1px6B64M8kaSakJXckeRNZeTLkbvxJIU9M9jx8DQaXRWca/wCN9rE6xW0b3UxJBTmHYQSCGMighsg+7tqXpfiVOebrSb2BD+NEMygfEhVDY+YU0D5RUbTtSiuI1lhdZI27MpyOOCPkQeCDyDwak0BRRRQFFFFAUUUUBRRRQFFFFAUUUUC/150817YSwxnbLw8TdsSRkOnPpkjGfQE0ky+MKSadcRuGg1NU8nyGBBMrkRhkz3AZt208jB7jk6tUC90C2mkWSW3hkkTBV3jRmXByMEjIweaBS6ksks4dHhX7kF5bx/ximiBP1Y/qafKQfEbw5lvj5tpOIZyEVw+dkgjfzIycAlXRskMBnBI7U+R5wM4zjnHx9aAdAQQQCCMEH1B70lXXhZFHP7Rp0r2M2csIxuiceoaEkAj5AgeuM070UCX0AY3hntXRSbG8lVVYA7R5rSwMAe2FbCn021z0bQbe41LU5Xgikj3wxe+iuPMjiLSkBgQP6SNTjHKVX9VaTeWOpHUrCE3Ec6BLq3U4Zigwjr8TjA4BIwfRjhp6F0x4LCESg+dIDNNkYPmzEyyZ+YZiPyoIev8AhvZzwMkVvDbyj3o5oY0R45F5RgygHg4yPX9a4aJqsGowi11GFBdov2tvOq53DgyRg/eQ9w6ZxnvTMNYhM5txKhnC7zGGBYLxyV7gcjv8aofErRUn06dzlZbeN54ZV4eN4lLgq3cZ24OPQ/Sgj6hYTaZE09q8k9tEN0lrKxcqg+8YZGO8FQCdjFlIBA2nFT+l/ECy1AstrOGdeSjBlbHxCsASPmO3rVP/ADxcODNZTC5khji9ptHACv5kSShomxlHZTwDlW5GARzGtOjNPvraK505fZJ4s+XLGu14pF4KSp+LB91lbOR2ODyDVrfRdleEm5tYpGIxvKgNj+uMN+tUOj6ENKvYYYGc2V3vUROxbyZkUyrsY87XjWTIOeVBzzV70jrzXdvukQJNE7QzIOyyxnD4/dPDD5MKrfE+ykawMsJcS20iXCmPG4CMkSbcgjPlNJwQc9qDhr/hfDdXYnM00SNkzQxOyrK+3ar8EYccZODkKPmTX21hLY3Dx2N9Jd+SoeWxuZAz7G7GKQgFSOMKfdOQCRkVZQTanGiyQyW2owsNwz9hKwPbDruibj91ak6clpdz+1yQNBeWmY5N7bWjDJuwxRtjoUfcCSRz6HIAXGg69DeQLNA2VOQQRhkYcMrKeVYHuP8Alg1Y0qaDCkOp3axEeXdRpdLtxjzAWinIx8fsWPzY010BRRRQFFFFAUUUUBRRRQFFFL2sdBWd1K0s8bs7ABsTTqpC8AFFcLj8qCLrXVkzSNb6bElxOv8ASSO2IYPk7Dln/wDhrz6nHqvXOj9Ss2VvbBB+yqNj/FCx/WtD0/To4I1jhjSONeyoAoH5CpNBmUGl9TL3u7Bv6yn/AKYhVvaXWtRENd/zX5KkGRw86EL+I5YFc4z3wKdqR9F6fTUT7Zes0482URW7H7GIRSyRL9n2dyFyWfPJ4AwKAbxHklkJsdPuLu3X706lY1OO/lB8eb+RHy+NWdj11G49+1v4T8JLK5P6ojr+tMiqAMAYArleXaRRvJIwREUszHgAAZJP5UC7c+JunRsVkuRGw7rJHMpH1DIDXi365W8Jj01WmO0/bsjrBGeANzEAu3OdiZzjBK8kcrfRn1JhPehlte8NmcjcO4knH4mPBER4UYzkk4bo4woAUAADAA4AA7YHwoKDpLoqKwDsC0txMd008mN8jE5PyVc9lH696uNTshNDLE33ZEZD9HUqf0NSaKDE+jupDDcwMY3FxFCtlf24Vi+2LAguFQDMgUcNtyQDnGMEs/XcVxp0vt1i0aLO6R3Syqxj3EhY5SFIKnJCMw9GU4JFXvW/Q6XyB4z5N5F70FwvDIw5AJHJQ8jHOM5HzVJOuRPp97ZamogvooH3I2AJSFJR4z2OWCnA+o47Bb+HeqzS3upLPbvbPugkaNsEb2iMTlWHDKfKUhh3zTB1zdyRabdvCD5iwvtI7rxgsPmoy2P3auxQRQZzot4dOvrO0gbztOvUY253bjCyLvYBud0bDDAHsWOMAYP3RNZRNe1OzuNo9p8mSIPjEgEKo688E4xx67W+Fe7bpG4sLvFpbx3No0nnRJJN5fschV1k2+62Y2DnhRx8PU1PiLDFdu0F9bezXiwSS2lxHJvWTylMjJu2oeMZKsvGSQQSMg6aP4e2lpeG6tkMLMjIyIfsyGKsTs/Ccqv3cD5Uy1TdGTO+nWbSsWka3iZmbuWMakk/PnmrmgKKKKAooooCiiigKKKKAooooCiivMiZBGSMjGR3H0+dBU651VBalUdt0z8RwJgySE9gF+H7xwo9SK6dNaSba1SNiC2WdyO2+V2lkx8t7Nj5Yqt6b8PrSxkeZFeSd87p53Mkhz3949vngAn1zVjF1CkpItvtyDgsh+zUjuDJ93I9Qu5h6igsLq6SNGeRlRFBLMxACgdySeAKXbVTqLrK6stkjB4kYEG4ZTlZHU8iIHBRDyThyOFqXL00J3V7xvO2nckPaFCOx2f6xx+0+QO6qtXlAUUUUBRRRQFUvUfR1pfBfaoVkKHKtkqy+vDKQcfLOKuqKAooooCqTqvpCDUIRFOGG1tyvG210OMHBweCCQQQQc/Sruig8QQhFVVGFUBQB6ADAH8K90UUBRRRQFcpblF+8yr9SB/nSRpmipc6rqPtLyTCCSERxPI5jQPAjn7MHYfeJ7g9vjzTgNHg27fJi2/DYuP4YoJgNFAFFAUUUUBRRRQFFcru7SJGkkdURBlmYgBQO5JPAFKy+LGm9zclQezPFOqsPiGKBSPnmg6+IMYeCCFy3lT3UMUoUkFkdj7uRyAzBFOPQmmS2tljRUjVURQAqqAAoHYADgD5Ul3nU8Opy29vZEzKk8c80qo3lxpAwlA3kAF2dVUKueCxOMU80BRRVDrPVyQzrbRRvcXTruEUePdX9qRidsaZ9TyfQGgvqKWHudWJyINPUfBri4Yj8xABXMy6z/s9N/3tz/8AzoGuik2U64SNo0tR6gm6bP6DFLOrdf6taTiO8hsreNjhbgi4eEn0BdWJT+0o+eBzQaxRSxoXU8pnFtepEk0ieZDJA7NFOgxu2FgCHXIJU54IIyK9dcdbJp8S+4ZbiY7IIF+9I/A+u0EjJ+YHc0DFNMqKWdgqjuWIAH5molnrtvM22KeGRvgkiMf4Ak1nH/oEZ19r6iuwR3FuJPLgiz2GQRlvT3T6d271HutX6bC+XBLBbyqQY54YZN8bqcqwk2HOD3BJBHBoNdopb6M6wjvY2XfE08WBJ5TBkbP3XQ/sN8Dypyp5HLJQFFFFAUv9Z9TmzgXykEtzM4igiJxvkb4/BVGSTx6DIzmp3Uuqm2s7i4VQxhieQKexKKWGflxVba9FWz3Md9JvmuFAKu8jlUyPwJnYo5OAB8+/NBX6DZS6fDe3+oyxtNLtllEKnYiwxhEVc8k4GPmSPqZvSGv3t2Wknsxa25H2YdyZW5GCVwAoxng85x3HNcvFUf8Aqi5+ifpLHTWKD7RXwHNfaAoorzJKFBZiAAMkk4AA75PwoPVR7+/jhieWVwkaDczNwABSRe2llrN2MS3ksUKkN5LstqzBuxcY3ud3dCeF7j1s4PCzTo2DR2+x1IZWEs2VZSGUjLnkEA/lQeoNIe/dZ7xCtup3QWrjv8JJl9X9VjPCDvlvutOKXtU1S9hkEcNp7UGHuymRIwpHDCTj6EFFOckYGMmBeanqFontN29o8ClfOjhjlUxozBS6uzndsyGIKjIDYwcCgcQKKKKBc6z6r9kRI4U828uDst4R+JvVj8I17sePqO4rum7S30wpHcziTUL590j4JeV+ewAysS8gZwo+WcVUr1BFb/zlq9wNxSVrS3XP4ITsCqfTzJt7E88DPpVZ4T6cL2+uNUllMz4WOPdgbWKL5xCd1QEmNM913Z5oNdooooCuF7YpNG0cqK8bjDKwBBHzFd6KDKp+mZLaUacsrCNiZ9MnYkm3niBZoWPqhXOM91Ljk9okHUKRe16zfqPaoSLWK1zkwMFwVBI4MjF33DOEJwTkin3xAsS9jJJGPtrYi5i/rwHzAP7Shk+jmkXxj6NW+sRqFpncI0ldR2miCkqxHYuisxB77Sw+AoMT6p6vudQmMtzIWPO1BwiD4KvoPn3PqTVLRRQXPSXVEun3cdxCeVOGXPDofvKfkR/AgHuBX7A0zUEnhjmjOUlRXU/JgGH54Nfiav1p4R3O/RbI/CMr/cd0/wCVA31A13W47S3eebdsTHCqWYlmCKAB3JYgD61PqFrWjRXcEkE6b4pBhl5HqCORyCCAQfiKBb1W+vby2ljj08JHPGyH2m4SNwrqV5RFkwcHsWzVL0J4lwx2Kw30gjurVvZmiAd5HMQCghFBY5xgkAjIPNXvS6TWd01jNM08Rj821kkx5mxGCSo7D7xXdEQcZIY/DA53iJb67FM4CLdWzQK+MB5lkV1Vj+0Ywdue+0gfCgX+r+qrvULaW1stKumWZSpluAIQM+qhsZ+IyR9KfOldSkuLOGWaJ4pWQCRJFKlXX3X4POCwJB9QRVtRQKGhz+yajNZNxFPuurX4Dcc3MY+jnzAB6SH4U30q+IelO9utxAM3Nk/tEWO7bf6VPjh49wx6nbTHYXizRRypykiK6/RgGH6EUHesw0iwl1q8uZLxj7BaztDDbAkLK8RwXkx94Dg4PGTjsDu0q7ukiRpJGCIgLMzHAAHJJPwpa8PDiK6TGDHfXS/xlZx/hYfpQRY+ovYbqSO/nhgt3IW0URbI9gA7y/dDjsUbaOxBIOA3210kih43V1PZlIIP0I4qPq+jQ3UTQ3Eayxt3Vhn6EeoI+I5FIGs+Gdvp1tc3Wnvc28sUTyKsczbSUUsNysG3Dj7pzmgfdZ1NoI96wTXBzjZCELY5595lGOPQ55HFIeudfxXUb2NzaX1mLpTAs00I2K8nupkhuRux2/TuNA0m7823ik3K29FbcvYkqCSPlmvmraPFdQtDPGJI3xlTn0II5GCCCAcig9aZbNHBFG772RFVnxjcVUAnGTjJGcZ9alVn+v8AS8OnrbzWTSQOLmCPaJZWWVZZUjZGV2YMNrEj1G3in8NkZHIoMs0zpKK5s7MXE0fsqS3zSKzbfNeWSZIyM9igLnvwcYqRd+EunSyrJY3D2syADNtMDwAB2ySDgDkEZ5JyTVr0JosNxpSQ3MUcqpPcgrIoYBhcz+h7HB71N17w1sri1aFLeGBsfZyRRorRsPusCoB79xnnmgYdOtmjiRHkaVlUAyPgFiPU4AGak1jMF1r0t0bNby2tpreNPs3UkzqoC+cGMTbwxznBG08EA099P9UTLOtlqKxpdsu9Gh3mKZRuyQSBtcbTlW+RHfABroqptdVne6kiNo6QIOJ2kTDnjhUGWx35OO1W1B5dAQQeQeDSv4cZbSYI5OfLEluc/CGSSH/7VFNVKPQVwFt7zPCxX14PoBM7f86D8mzJhiPgSP4V4r1I+ST8Tn+NeaAr9Q+BFxu0WEfsPKv+Mv8A9Vfl6v0f/J0mzpco/ZuX/WOI/wDeg1SiiigVTl9d/dgscj+tcT4P+GD9arOsunYbvVLWK7MjQyQS+WiyOgE0Txvn3SPe8tm/uVa9Rj2W6iv8fZhDb3H7sbMGjk+kcmQ3wWVj+GvniFGy28d2gJaymS4IXuYxlJx/uWc/2aBlt4QiKoLEKAMsSxOBjljyT8SeTUKPX4WuWtkYvKi7nCqxEYP3Q7AbVY9wpOSBnFVPiF1HLaae8lsjSTuVjiCru96TgHHrgZIHqcD1pF8M/EOGLTLjbGZJrbM8gBw88bODJKSc5kUEhsn8K4IDDAbDXwCuGn36TxRyxnckih1PxVgCP0NSKBC8UtZmitriJrcm1ltnX2hWz5czBwgdO4QnYN/YFua7+GmuR3Xt0kRyr3CSfQva224H5h1cH5g05XECujI6hlYFWUjIIIwQR6gjis08KI2h1HV7Z5DIYpIdpb7xRUdEz8SEEYJ9cfOg0Kw1mGZpFikVmhYpIo7ow9CDyPkex9M1LZQQQRkHgg+tI/izaxx2L3iqyTwGLEsTNHII2mjWRd6kEgqW4bIHfGa8J0PcQTi7sL0yO8YRxfb5hIudykOpVlx8Bwf8wXLXpexi1DVBJ5sVlZLDJ5cc04RXlRnkO1GyeAOBWt2tyskaOhyrqGUkEcMARweRwexr899Z6tOJNRs3z580yNN5Ct9oFgj8qNActhjvdieyxn44rcNH6rtJ7eOWKeLYyggF0BXjsRngjsR8qCr8StGaa1Eivt9lL3GPiY4JtmPmHKn8j8qn9A/+6rDP/lYf/wASYqg6imk1aRrOyuo0tVUe1yxkOzCTcBEhGVBKq24+m5fmC72dosUaRoMJGoRR8FUAAfwAoM51bWJtJnvRGoeJyL9FIPKl0jvUBzwwLLKO4G459a0DSNVjuYI54W3RyKGU/I/H4EHII9CCKWvEqx+wS6EfmeyszSIOS9vKhiulH/yzu+sYrIek/Eh9Cee1dfarYnzICrBchwGRgcH3XXaSvoc+u4UG1da9PPOkVxbgC8tG82E9t/8AtIif2ZFyv1wfjTBbS70VirIWUHa3dcjODjjI7Gsp8I7y61O9uNTuSQiqYIUGdq5Ku+B8gFBPqWPw41ugKKKKD4xwOayuDWhF05f3g49qkupE/wDqJnij/wAwaYvFHXXitBbQc3V83s8IHcb+JG+QVT39CwNZv456ilraWWlQn3Y0V3+iAxx5+p8xj8wDQYvRRRQFb/8Aya582t2nwlRv7yEf9NYBWzeAPUltaQ3puZ4odzRbd7AFsCTOB3OMjsPWg32ilO28VNNkYKLpRuOAzpKi5/rsgQfmaawaBI8T2RxYW0rukVzdrHJsYrvTZJ7hI/CzFAR68/CncLxj0qv17QYbyBoZ03I2D8CrDlWU9wwPYiqmC4vLIBZla9hXgTRAeco9PMi/1hH7cfvH9j1IM5FZf1B4YSR373lgqe8rSGI4CmXgOmP9nPGXVh6NtOcdnLo3qU30DylNgE0sajDA7Y2KgkMAQxHcEDFX1Aq+GVskemxLFIzxhpNgcYeMGRj5bj9uM5Q/MccYpqpU1CP+b7lrpR/ok5HtSjtFJwqz4/ZIwsny2v8AhamoGg+1k/ixp1xp7vqmnyNG0m2O6wqN7owEcblODkKp+q/OtYqNNNE7NA5RmKbmjbBJQkrkqe6k5HwoM26g8No7jT5rh7q7vJDbtLCZZfcB2F0KxqAozxxyOakaf0xp8ulRX9zCWPsqSy7ZZlDFIgX9xXC5O0+nNMXh4+LNrckn2Saa259ViciP/hGMVMtunfZ9Pa1tm5WORYjIful95QEgfdUsB2JwPWgQvBzR3uZp9VuRmSR3WPPoTxKw+QwsK47CNvjT5c9CafIxd7G2ZjySYY8k/PjvUnpbRRaWVvbjH2UaqSOxYD3z+bbj+dWlAmdIXkzC+S3is447eeWCGGNGj99CMGQruABBU+6majan0rq8+D/O0cGe6QWwAH0ZnLn15JFOM0sNuC7mOIOw3MdqBmPAyeMseBz8q7T3SIAXZVBZVBYgZZiFUDPqSQAPXNBkfU8YQmC01bVZrtGw6Qj2jHcEEKI0Q5x3fIwcis31bwtvkdQba7YHnPlK21SxJ4idwDyx25B+XNfqmigyLpkapb28Vrbwyi2jz9r7LDHOQSWPuS3Hlg5J94g/EgnObW36XFzKq3dtqzBicyT3cQReCfuwTADPb3U9a0iigUofDCzTPlG5ib9qO7uQR/xMfxFdl0C+h/8AZ7/zVHZLyJZP+JH5bj6sH/7s9FBntxY6gt+LyTT4biRIvKj8q7CrHksXYLJEpDMCATk4Ax61nnVfhbq2pX8ty8EcIkIwHnRgqqoUDK5PYfCtj1jqScTNDZ2huXQAyM0ixRxlhlRuIJZ8Ybao4BGSM1A/9INWX72lROP3L1Af8SAfrQZdYfybbk/013An9RXf/PZXC+/k5XiyqsU8EkZ7u25CvxymG/LBP5VtmldTtJIsU9pc20jA43qrocDJxLGWQcftFc+mavGYAEk4A5JNBkMH8m20CAPdXBfjJURhfTdhSpPPOPe4+dPHTPhvY2BzBAN5ABd/fb3c8gt90nPO3A4HHFMkUysoZSGU8ggggj5EUSyhVLMQqjkknAA+ZoKjqnWbe3iX2tcwSsImLJvjXd28zuAhOBkjGSM1WN4XWBGFSVUP4EubhUHrwok2gfIcVx1e/OqI1rZnNs+Unu8Aps7OkJPEkjDI3jKpknJbApvt7dURUUYVQFA+AAwP0oOWnaekESRRDbHGAqjJOAPmSSfqTUmiigR9O1BtMmnjulQW008txHcK6+6JXDMJIyd4Cs6gyKCoDLu296d0cEAg5B5BHrWU6rr7v1DcQRRCeUW6WyRvny1SXE1xJJ+6BsUju2VFWOg6yum38lgSxsTIqQyNnFvNIok9nLE8qVKshPbdt57gNFZQQQRkHgg19AoooCs36y6jjj1qzVFLS28crybPvOJVKQwgdmLybWwfugBuACa0is+8P9FV7/Ubu4jxeC4MXJDCOLy42jCkepRlBPfjHHOQuvDyFVtG+1SWZ5pXuDGeFndyZFx3G3hee4UH1pnrO+tbJ9Nuhq1sD5ZKpfRL2eMnaJQP20z3+nYbstcnUH+mWsKBWjuIZZQ4P+zMG3HoQRIT/Cg9dVdUQ6favcTthV4Cju7H7qqPUn9ACTwDWOdO/wAouQTt7bCpgY+6YR70Y9O5w4/ge5+VadDYRXmpXJnjSUWnlRRLIAyozoJpGCnjcQ8Y3YzhBj1ywDRoB2hi/wB2n/agrdG6ssdRQrBNFMGU7ozjdtPB3Rt72PTkYrPOtdMmtIZrFGZoJF9osGJJaKW2ImeDPJI2Kxjz/V5rR9W6PtbhArxKrLykkX2ckbejI64ZT/n65pT6kt7uO3MF0slxGrB4L63QNLBIh3RtLCOSVPd4/vDOQM0GgWc++NHxjcobH1ANdqrtA1mO6t0lilSUEDLR5xuAG4YPvLz+FuR61Y0BRRSh4i9ejTYoxHH511O2yGLnk8Ak45wCVGBySQPiQDfStqfWzi5ktrSzmupotvmEFI403qGUGRz32kHhTTBpvm+TH5+zzto8zYCF3497bkk4znGTWTeJc+pabfjUYAslvgI+FxhPRJQDyoOSsmMjcQT2BDSOntMmjWeSdk8+4k8xlTJSPCJGignBYBUUk4GSTwKqrDxEiUvDfD2W5iZVkQ5KsHYIkiNjmFmIG442k4bHelGH+UjaFRvtbgNjkL5ZAPrglhkfPAqi6gmu+ppFW2tFgt413LPcK4JPZlEigjByPdAP3ck9qDeq+Gsa0rqfUZZxplxf2ttKp8nMEcks77AOd3MSll53EhhzkAindPCyyKgSiedh3ea5uCzH4nDgfwAoPN94X2rFmt5LmyLHJ9kmaJSfjsGU/gBSzcdHx6fKJdS8zUbYt/TzNLIbbPbzIizRvH++FBX1HNNH/hRp3pA6n4i4uQR9PtK8yeG+5djajqTRkYKG4XBXttLCMORjj72T6mgbbdlKKU27CBt24xtxxjHGMdsV0qNpmmx28McMK7Y41CquScAcDk8n6mpNAVW9S6v7LZ3Fxt3eTE8gX4lVJA/M4FWVU3WVk02nXkUa7nkt5VVfixRgo+pOKBR6FaNZNV1KYBWMgDn9lIreKRgPXGWP12rVv0x00k+l7LyMM16WuJ1OR7858wD4gouxQR22CkC51B3W60qJHD3WomJ5dvuRoViY/wBZikb+4D2ByRkZ1zQ9F9nQhppp3Y5Z5nJ5/dQYRF/dRR+dBA0HpJoJfNlu5rlkQxRebsHlxkqWB2gb3JVMu3J2j50xUUUEbUboxQySKjSMilgifecgZCj5k8VT9HaHJbRSyXLhri5kM8xH3VYhVCL+4iqqgnvgmmGkbxB0xbu8020ly1vK87SoGZdwihymSpBwGI9fWgarm8t5VaJ5ImDgoyF1OQwIIIz6jIqg6E0p7a3aK5Uf6FJLFBM45NuQkikMew2kKccfZY9K+Dwl0oLt9iix9Xz/AHt2f1rOpuqQNHumsZ5GtpSts0M7szWXmCRCwfljCw2AA5xk4OQRQaH4Z3huYbm8Pa7upJEz38tAkEf6R041XdO6UltaQQRkFI41UMPxYA97+0ct+dfOpNcSztJriT7sSFsftHsqj5sxCj60Fh5gzjIzjOPXHx+lK/iH17HpVssrRmV3fYkYbbk4JJJwcAAfA8kfGq218NkuLeKa6aSPUWzK9zExSRJH52g5wUQERhTxheMZpY8ROhZZLe1glnluZEiumSVgcyXGYpIkxk8tGsiqufQ0DNDq0VrdwXhKQ2upQhpSWUIk6qJI3LHA99GdC2BkomeTyy6Z1jZ3ExhguoZZAMlUcNx6kEcHHyzWU+Es9vqtgbG7XM1nkwuDiRY3P4W/dbCkHKkFAQaVeoNXazu7e6iuRIbeYqbeSGKC4ix99HCKNyMmRvBI97tQfpOK5VmdVYEoQrAfhJUMAfntZT+YrOtK03+cOobi7fmDT8W8PwMwBMh+GULN+ZQ+ldOmOuYH/na9jbdCghnAPB4tVBUj0bcm3Hxpm6D0Y21hCr/0zgyzH1Msp8yTP0J2/RRQMFeXQEEEAg8EH1B716ooFyz8OdOilMqWUAcnOdgIB/dU5Vf7IFMXAHwAr7Sp4ognSpxuKhjErkHH2bzRLJz8NhbPyzQIF3cQaRrD6jFsuLK6LLK8fvm2kZgXIYZG0tzjOeSPQBtistQjmRHidXR13KykEMvxHyriEtwvs32W0Lt8n3MbMYA2fs49MUsal4VWzyRSW0ktm0T70EBXYrcAkIwIXcANwXAbA3BqBl1TqG2ttvtFxDDu+75siJnHfGSM1107V4bhN8E0cqZxujdWGR35BIzVXpnRdvES8gNzO33prgK7kegHGFUeiqAPz5rhfeGmmzSGSSzhLnuQCM4+QIH6UEvUes7WF/LMvmS/7KBXmk/NIwzAfNgBXyHqSR+UsLwj4sLdP0eZW/SptloNvDEYooIo4mBDIqKFYEYOQBg5HfNRpek7YxGNIhCpGPsCYivzBTGDQUnVvWggt39qsJvKdSp8yS0VDkYIJ84nn5An5UqeH+i37wt7IwsbWR2kLSRs7sWwAIUkOViVQAHf3mOWxg7VdtB8N7O1cSbGnnH+uuW82T8ieF/sgU0UCb0/4YQWkqSJJKxRxKA5BzIYXgkYnGSX3bzzwyjHHFOVFFAUUUUEDW9egs4TNcyrFGPVj3PwA7k/IAmlzpdZb27OoyxvFEIzFaRSDDbGIaSVh+EuVUAfsr8wTcdTdNrdCJhsE0D+ZCzoHUNjBDKe6kcHBBHBBBANK3UnU+qNH7Lb6fJHdSZXzwytAg5y6yd847B1UgkcE8EPuv6hOt5LLe3nsWn2zp5caELJclVWQkt94oWJXan3sEcYJr846JrrWzyYG6OWNopEPZ0cY/Ig4ZT6FQaeH8BdVZiWEJJPJM2T+Zxmrzp3+TlN5qtezxCIHLJCWZmHw3EKFz8RmgafAvrZJrJLSaVRcRErGjEhniwChGeGxllwM4CCmnqXSZLy9tYSpFpCfaZWPaR1JEEY+OG3Ow7YC/EVL1roWzukRJYF+yAWNkyjxhfuhXXDADjA7cdqjWmiX1sQIbsXUQ/1d2MOB8p0GSf66N9aC/1OQrBKR3CMR9QpIr8sdD+I8ljvhmT2mzl/pIHOQP3lzkBvXHY4HYgEfoy56hvFJA0uZ/ms9rg/3pAf4ilAaCRkR9MWwye801p6/QOcfIUCf01pkUOqWl/pLM9nLMsE0TZ325m90q45JTncrZIyuMnAJ1HxA6K067j8y92xMPdWdWVH+S5IIf1wpB+VUmgdG6jA0ptotP05Ziu8x+fO/u7tuFYiMY3N2x3pw0LpRYGMssslzckYM0xBIHqqKMLGmfRQM+pOBQYHHodrFcPY2oN21xLamJ5EaFtimZrhQ5UFVO1ASM5GSAStb90noctrBtnuZLh2JYlizBM/hQsS5UdsuxJ78dqkX3TkE1xBcPGDNbk+W/qAyspB+K+8Tg+vNWdAUUUUBVL1npEl1p9zBEVEksTIu4cZI7H4Z7Z9M59KuqKD8w9ZXcEwQajHd2mpxII5GWJHWcIMI53SIdxAA3KSPqMYtfDXxamtS0cy3V3b4GCPfaNsntn8JXHuluCOO5r9B3NmkgAkRXA7blBx/GvUMCoMIoUfBQAP4CgqNK60s7hcx3Ee4feR2COh+DI2GU/UVD1TxFs4n8tJDcz+kNqvnOcfJeF/tEVa6p01a3JBuLaGYjgGSNGIH1Iziu2m6PDbrsghjiXvtjRVH8ABQKzRarfdymmwH0UrLcMPr/Rx5Hw3MKZdD0VLWERRmRgCSWkdnZmP3izNySf4fKrCigKKKKAooooCiiigKKKKAooooCiiigKKKKAooooCiiigKKKKAooooCiiigKKKKAooooCiiigKKKKAooo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LDS Scriptures Clip Art : My CTR 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57200"/>
            <a:ext cx="88392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+mj-ea"/>
                <a:ea typeface="+mj-ea"/>
              </a:rPr>
              <a:t>这福音你们也领受了</a:t>
            </a:r>
            <a:r>
              <a:rPr lang="zh-CN" altLang="en-US" sz="6000" b="1" dirty="0" smtClean="0">
                <a:latin typeface="+mj-ea"/>
                <a:ea typeface="+mj-ea"/>
              </a:rPr>
              <a:t>， 又</a:t>
            </a:r>
            <a:r>
              <a:rPr lang="zh-CN" altLang="en-US" sz="6000" b="1" dirty="0">
                <a:latin typeface="+mj-ea"/>
                <a:ea typeface="+mj-ea"/>
              </a:rPr>
              <a:t>靠著站立得住</a:t>
            </a:r>
            <a:r>
              <a:rPr lang="zh-CN" altLang="en-US" sz="6000" b="1" dirty="0" smtClean="0">
                <a:latin typeface="+mj-ea"/>
                <a:ea typeface="+mj-ea"/>
              </a:rPr>
              <a:t>，</a:t>
            </a:r>
            <a:endParaRPr lang="en-US" altLang="zh-CN" sz="6000" b="1" dirty="0" smtClean="0">
              <a:latin typeface="+mj-ea"/>
              <a:ea typeface="+mj-ea"/>
            </a:endParaRPr>
          </a:p>
          <a:p>
            <a:r>
              <a:rPr lang="zh-CN" altLang="en-US" sz="6000" b="1" dirty="0" smtClean="0">
                <a:latin typeface="+mj-ea"/>
                <a:ea typeface="+mj-ea"/>
              </a:rPr>
              <a:t>并</a:t>
            </a:r>
            <a:r>
              <a:rPr lang="zh-CN" altLang="en-US" sz="6000" b="1" dirty="0">
                <a:latin typeface="+mj-ea"/>
                <a:ea typeface="+mj-ea"/>
              </a:rPr>
              <a:t>且你们若不是徒然相信</a:t>
            </a:r>
            <a:r>
              <a:rPr lang="zh-CN" altLang="en-US" sz="6000" b="1" dirty="0" smtClean="0">
                <a:latin typeface="+mj-ea"/>
                <a:ea typeface="+mj-ea"/>
              </a:rPr>
              <a:t>，</a:t>
            </a:r>
            <a:endParaRPr lang="en-US" altLang="zh-CN" sz="6000" b="1" dirty="0" smtClean="0">
              <a:latin typeface="+mj-ea"/>
              <a:ea typeface="+mj-ea"/>
            </a:endParaRPr>
          </a:p>
          <a:p>
            <a:r>
              <a:rPr lang="zh-CN" altLang="en-US" sz="6000" b="1" dirty="0" smtClean="0">
                <a:latin typeface="+mj-ea"/>
                <a:ea typeface="+mj-ea"/>
              </a:rPr>
              <a:t>能</a:t>
            </a:r>
            <a:r>
              <a:rPr lang="zh-CN" altLang="en-US" sz="6000" b="1" dirty="0">
                <a:latin typeface="+mj-ea"/>
                <a:ea typeface="+mj-ea"/>
              </a:rPr>
              <a:t>以持</a:t>
            </a:r>
            <a:r>
              <a:rPr lang="zh-CN" altLang="en-US" sz="6000" b="1" dirty="0" smtClean="0">
                <a:latin typeface="+mj-ea"/>
                <a:ea typeface="+mj-ea"/>
              </a:rPr>
              <a:t>守，</a:t>
            </a:r>
            <a:r>
              <a:rPr lang="zh-CN" altLang="en-US" sz="6000" b="1" dirty="0">
                <a:latin typeface="+mj-ea"/>
                <a:ea typeface="+mj-ea"/>
              </a:rPr>
              <a:t>就</a:t>
            </a:r>
            <a:r>
              <a:rPr lang="zh-CN" altLang="en-US" sz="6000" b="1" dirty="0" smtClean="0">
                <a:latin typeface="+mj-ea"/>
                <a:ea typeface="+mj-ea"/>
              </a:rPr>
              <a:t>必</a:t>
            </a:r>
            <a:endParaRPr lang="en-US" altLang="zh-CN" sz="6000" b="1" dirty="0" smtClean="0">
              <a:latin typeface="+mj-ea"/>
              <a:ea typeface="+mj-ea"/>
            </a:endParaRPr>
          </a:p>
          <a:p>
            <a:r>
              <a:rPr lang="zh-CN" altLang="en-US" sz="6000" b="1" dirty="0" smtClean="0">
                <a:latin typeface="+mj-ea"/>
                <a:ea typeface="+mj-ea"/>
              </a:rPr>
              <a:t>因</a:t>
            </a:r>
            <a:r>
              <a:rPr lang="zh-CN" altLang="en-US" sz="6000" b="1" dirty="0">
                <a:latin typeface="+mj-ea"/>
                <a:ea typeface="+mj-ea"/>
              </a:rPr>
              <a:t>这福音得救</a:t>
            </a:r>
            <a:r>
              <a:rPr lang="zh-CN" altLang="en-US" sz="6000" b="1" dirty="0" smtClean="0">
                <a:latin typeface="+mj-ea"/>
                <a:ea typeface="+mj-ea"/>
              </a:rPr>
              <a:t>。</a:t>
            </a:r>
            <a:endParaRPr lang="en-US" altLang="zh-CN" sz="6000" b="1" dirty="0" smtClean="0">
              <a:latin typeface="+mj-ea"/>
              <a:ea typeface="+mj-ea"/>
            </a:endParaRPr>
          </a:p>
          <a:p>
            <a:r>
              <a:rPr lang="zh-CN" altLang="en-US" sz="5400" b="1" dirty="0" smtClean="0"/>
              <a:t>（林前 </a:t>
            </a:r>
            <a:r>
              <a:rPr lang="en-US" altLang="zh-CN" sz="5400" b="1" dirty="0" smtClean="0"/>
              <a:t>15:1-2</a:t>
            </a:r>
            <a:r>
              <a:rPr lang="zh-CN" altLang="en-US" sz="5400" b="1" dirty="0" smtClean="0"/>
              <a:t>）</a:t>
            </a:r>
            <a:endParaRPr lang="en-US" sz="5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BQUEhMVFRQVGBwYGRgWGBccHxkbGBoXGBgiIh0gICYfHxwlGxwXHy8gIycpLSwtGR4xNTAqNygrLCkBCQoKBQUFDQUFDSkYEhgpKSkpKSkpKSkpKSkpKSkpKSkpKSkpKSkpKSkpKSkpKSkpKSkpKSkpKSkpKSkpKSkpKf/AABEIAOAA4AMBIgACEQEDEQH/xAAcAAACAwEBAQEAAAAAAAAAAAAABgQFBwMCAQj/xABLEAACAQMDAgMFBQMICAILAAABAgMABBEFEiEGMQcTQRQiUWFxIzJCgaFSYpEIFTNygpKisSRDU5OjwcLRF1QWJTQ1Y4OEsrPS0//EABQBAQAAAAAAAAAAAAAAAAAAAAD/xAAUEQEAAAAAAAAAAAAAAAAAAAAA/9oADAMBAAIRAxEAPwDcaKKKAooooCiivMkgUZYgD4k4FB6opcvvEbToSQ97BkdwrhyPyXNQP/F/Sv8Azi/3Jv8A9KByorM18TrmSQm0jsr2PkiK3uGE+0euyRFJOOcKppr6W65tr7Kxlo50/pIJRslQ+uVPcfMZHPpQMNFFFAUUUUBRRRQFFFFAUUUUBRRRQFFFFAUUUUBRRRQFFFFAUt6r1POJmgtLKWeRcbpJD5MK5AP9IwJcgEZCKfrTJRQZ1P1ZNHOYr0XjOBny7G0kEZUYyRKSZXAJUFl2DJ7VF1DqDTrhlil0u6lkDBgs0AVs84y00ikg5PBJBq48QXMV3pNwONt35BP7tyhQ5+WVH8BXS56Yivby7jv7KKRAImgn8vDFGUqyeYMNuV0Y9+zj5UBDd6vyY7KyijBO2OSZw4X8OfLVowcdwCa4X3U2rQRvJJpsDpGpdjHd+ijJwCmTwDwBmqjpLVrqFbB1n86xnmltVSUL5iqrzi3dXABbKRgENngZHf3dQoEDTNZkd1upNC98qCk9vJZzMysvBD7kbBU44PY1y6i1PTbl4/b4rixmziK4lRoWVh+zcIWQEd8M2PlU6O+Gjs0cwYaezFoZVUsLYuctE+3JEe4ko+MANtPYGqXqXRbi6M0tnOt3auvtMPvrJ5FzDghVyeYpU3oU5A3nIA7hZ2HVM1jdR21/IJ7a4wLW9wo3Me0cu33d3wcfe7+p2v1ZZrNraLYW0kcBNpqJjRrZGARXljeRHjB4ilDKF93Cknkeo4WnWOm3IQx6zeWsgVQwkfAJVQuSJEaIE4ydhAzk4oNaorHNF67vhfvax3Vtd55iE0kf2y/GOaFQu7jJjdeOcE4qVr+vXFxOIZ7O7gnVeEtNTiUsDzkR5Xf9dpx2Pag1misDt/53t2lZ21iOAHMbbYrpgvpvRmAzjuQcfL1px6B64M8kaSakJXckeRNZeTLkbvxJIU9M9jx8DQaXRWca/wCN9rE6xW0b3UxJBTmHYQSCGMighsg+7tqXpfiVOebrSb2BD+NEMygfEhVDY+YU0D5RUbTtSiuI1lhdZI27MpyOOCPkQeCDyDwak0BRRRQFFFFAUUUUBRRRQFFFFAUUUUC/150817YSwxnbLw8TdsSRkOnPpkjGfQE0ky+MKSadcRuGg1NU8nyGBBMrkRhkz3AZt208jB7jk6tUC90C2mkWSW3hkkTBV3jRmXByMEjIweaBS6ksks4dHhX7kF5bx/ximiBP1Y/qafKQfEbw5lvj5tpOIZyEVw+dkgjfzIycAlXRskMBnBI7U+R5wM4zjnHx9aAdAQQQCCMEH1B70lXXhZFHP7Rp0r2M2csIxuiceoaEkAj5AgeuM070UCX0AY3hntXRSbG8lVVYA7R5rSwMAe2FbCn021z0bQbe41LU5Xgikj3wxe+iuPMjiLSkBgQP6SNTjHKVX9VaTeWOpHUrCE3Ec6BLq3U4Zigwjr8TjA4BIwfRjhp6F0x4LCESg+dIDNNkYPmzEyyZ+YZiPyoIev8AhvZzwMkVvDbyj3o5oY0R45F5RgygHg4yPX9a4aJqsGowi11GFBdov2tvOq53DgyRg/eQ9w6ZxnvTMNYhM5txKhnC7zGGBYLxyV7gcjv8aofErRUn06dzlZbeN54ZV4eN4lLgq3cZ24OPQ/Sgj6hYTaZE09q8k9tEN0lrKxcqg+8YZGO8FQCdjFlIBA2nFT+l/ECy1AstrOGdeSjBlbHxCsASPmO3rVP/ADxcODNZTC5khji9ptHACv5kSShomxlHZTwDlW5GARzGtOjNPvraK505fZJ4s+XLGu14pF4KSp+LB91lbOR2ODyDVrfRdleEm5tYpGIxvKgNj+uMN+tUOj6ENKvYYYGc2V3vUROxbyZkUyrsY87XjWTIOeVBzzV70jrzXdvukQJNE7QzIOyyxnD4/dPDD5MKrfE+ykawMsJcS20iXCmPG4CMkSbcgjPlNJwQc9qDhr/hfDdXYnM00SNkzQxOyrK+3ar8EYccZODkKPmTX21hLY3Dx2N9Jd+SoeWxuZAz7G7GKQgFSOMKfdOQCRkVZQTanGiyQyW2owsNwz9hKwPbDruibj91ak6clpdz+1yQNBeWmY5N7bWjDJuwxRtjoUfcCSRz6HIAXGg69DeQLNA2VOQQRhkYcMrKeVYHuP8Alg1Y0qaDCkOp3axEeXdRpdLtxjzAWinIx8fsWPzY010BRRRQFFFFAUUUUBRRRQFFFL2sdBWd1K0s8bs7ABsTTqpC8AFFcLj8qCLrXVkzSNb6bElxOv8ASSO2IYPk7Dln/wDhrz6nHqvXOj9Ss2VvbBB+yqNj/FCx/WtD0/To4I1jhjSONeyoAoH5CpNBmUGl9TL3u7Bv6yn/AKYhVvaXWtRENd/zX5KkGRw86EL+I5YFc4z3wKdqR9F6fTUT7Zes0482URW7H7GIRSyRL9n2dyFyWfPJ4AwKAbxHklkJsdPuLu3X706lY1OO/lB8eb+RHy+NWdj11G49+1v4T8JLK5P6ojr+tMiqAMAYArleXaRRvJIwREUszHgAAZJP5UC7c+JunRsVkuRGw7rJHMpH1DIDXi365W8Jj01WmO0/bsjrBGeANzEAu3OdiZzjBK8kcrfRn1JhPehlte8NmcjcO4knH4mPBER4UYzkk4bo4woAUAADAA4AA7YHwoKDpLoqKwDsC0txMd008mN8jE5PyVc9lH696uNTshNDLE33ZEZD9HUqf0NSaKDE+jupDDcwMY3FxFCtlf24Vi+2LAguFQDMgUcNtyQDnGMEs/XcVxp0vt1i0aLO6R3Syqxj3EhY5SFIKnJCMw9GU4JFXvW/Q6XyB4z5N5F70FwvDIw5AJHJQ8jHOM5HzVJOuRPp97ZamogvooH3I2AJSFJR4z2OWCnA+o47Bb+HeqzS3upLPbvbPugkaNsEb2iMTlWHDKfKUhh3zTB1zdyRabdvCD5iwvtI7rxgsPmoy2P3auxQRQZzot4dOvrO0gbztOvUY253bjCyLvYBud0bDDAHsWOMAYP3RNZRNe1OzuNo9p8mSIPjEgEKo688E4xx67W+Fe7bpG4sLvFpbx3No0nnRJJN5fschV1k2+62Y2DnhRx8PU1PiLDFdu0F9bezXiwSS2lxHJvWTylMjJu2oeMZKsvGSQQSMg6aP4e2lpeG6tkMLMjIyIfsyGKsTs/Ccqv3cD5Uy1TdGTO+nWbSsWka3iZmbuWMakk/PnmrmgKKKKAooooCiiigKKKKAooooCiivMiZBGSMjGR3H0+dBU651VBalUdt0z8RwJgySE9gF+H7xwo9SK6dNaSba1SNiC2WdyO2+V2lkx8t7Nj5Yqt6b8PrSxkeZFeSd87p53Mkhz3949vngAn1zVjF1CkpItvtyDgsh+zUjuDJ93I9Qu5h6igsLq6SNGeRlRFBLMxACgdySeAKXbVTqLrK6stkjB4kYEG4ZTlZHU8iIHBRDyThyOFqXL00J3V7xvO2nckPaFCOx2f6xx+0+QO6qtXlAUUUUBRRRQFUvUfR1pfBfaoVkKHKtkqy+vDKQcfLOKuqKAooooCqTqvpCDUIRFOGG1tyvG210OMHBweCCQQQQc/Sruig8QQhFVVGFUBQB6ADAH8K90UUBRRRQFcpblF+8yr9SB/nSRpmipc6rqPtLyTCCSERxPI5jQPAjn7MHYfeJ7g9vjzTgNHg27fJi2/DYuP4YoJgNFAFFAUUUUBRRRQFFcru7SJGkkdURBlmYgBQO5JPAFKy+LGm9zclQezPFOqsPiGKBSPnmg6+IMYeCCFy3lT3UMUoUkFkdj7uRyAzBFOPQmmS2tljRUjVURQAqqAAoHYADgD5Ul3nU8Opy29vZEzKk8c80qo3lxpAwlA3kAF2dVUKueCxOMU80BRRVDrPVyQzrbRRvcXTruEUePdX9qRidsaZ9TyfQGgvqKWHudWJyINPUfBri4Yj8xABXMy6z/s9N/3tz/8AzoGuik2U64SNo0tR6gm6bP6DFLOrdf6taTiO8hsreNjhbgi4eEn0BdWJT+0o+eBzQaxRSxoXU8pnFtepEk0ieZDJA7NFOgxu2FgCHXIJU54IIyK9dcdbJp8S+4ZbiY7IIF+9I/A+u0EjJ+YHc0DFNMqKWdgqjuWIAH5molnrtvM22KeGRvgkiMf4Ak1nH/oEZ19r6iuwR3FuJPLgiz2GQRlvT3T6d271HutX6bC+XBLBbyqQY54YZN8bqcqwk2HOD3BJBHBoNdopb6M6wjvY2XfE08WBJ5TBkbP3XQ/sN8Dypyp5HLJQFFFFAUv9Z9TmzgXykEtzM4igiJxvkb4/BVGSTx6DIzmp3Uuqm2s7i4VQxhieQKexKKWGflxVba9FWz3Md9JvmuFAKu8jlUyPwJnYo5OAB8+/NBX6DZS6fDe3+oyxtNLtllEKnYiwxhEVc8k4GPmSPqZvSGv3t2Wknsxa25H2YdyZW5GCVwAoxng85x3HNcvFUf8Aqi5+ifpLHTWKD7RXwHNfaAoorzJKFBZiAAMkk4AA75PwoPVR7+/jhieWVwkaDczNwABSRe2llrN2MS3ksUKkN5LstqzBuxcY3ud3dCeF7j1s4PCzTo2DR2+x1IZWEs2VZSGUjLnkEA/lQeoNIe/dZ7xCtup3QWrjv8JJl9X9VjPCDvlvutOKXtU1S9hkEcNp7UGHuymRIwpHDCTj6EFFOckYGMmBeanqFontN29o8ClfOjhjlUxozBS6uzndsyGIKjIDYwcCgcQKKKKBc6z6r9kRI4U828uDst4R+JvVj8I17sePqO4rum7S30wpHcziTUL590j4JeV+ewAysS8gZwo+WcVUr1BFb/zlq9wNxSVrS3XP4ITsCqfTzJt7E88DPpVZ4T6cL2+uNUllMz4WOPdgbWKL5xCd1QEmNM913Z5oNdooooCuF7YpNG0cqK8bjDKwBBHzFd6KDKp+mZLaUacsrCNiZ9MnYkm3niBZoWPqhXOM91Ljk9okHUKRe16zfqPaoSLWK1zkwMFwVBI4MjF33DOEJwTkin3xAsS9jJJGPtrYi5i/rwHzAP7Shk+jmkXxj6NW+sRqFpncI0ldR2miCkqxHYuisxB77Sw+AoMT6p6vudQmMtzIWPO1BwiD4KvoPn3PqTVLRRQXPSXVEun3cdxCeVOGXPDofvKfkR/AgHuBX7A0zUEnhjmjOUlRXU/JgGH54Nfiav1p4R3O/RbI/CMr/cd0/wCVA31A13W47S3eebdsTHCqWYlmCKAB3JYgD61PqFrWjRXcEkE6b4pBhl5HqCORyCCAQfiKBb1W+vby2ljj08JHPGyH2m4SNwrqV5RFkwcHsWzVL0J4lwx2Kw30gjurVvZmiAd5HMQCghFBY5xgkAjIPNXvS6TWd01jNM08Rj821kkx5mxGCSo7D7xXdEQcZIY/DA53iJb67FM4CLdWzQK+MB5lkV1Vj+0Ywdue+0gfCgX+r+qrvULaW1stKumWZSpluAIQM+qhsZ+IyR9KfOldSkuLOGWaJ4pWQCRJFKlXX3X4POCwJB9QRVtRQKGhz+yajNZNxFPuurX4Dcc3MY+jnzAB6SH4U30q+IelO9utxAM3Nk/tEWO7bf6VPjh49wx6nbTHYXizRRypykiK6/RgGH6EUHesw0iwl1q8uZLxj7BaztDDbAkLK8RwXkx94Dg4PGTjsDu0q7ukiRpJGCIgLMzHAAHJJPwpa8PDiK6TGDHfXS/xlZx/hYfpQRY+ovYbqSO/nhgt3IW0URbI9gA7y/dDjsUbaOxBIOA3210kih43V1PZlIIP0I4qPq+jQ3UTQ3Eayxt3Vhn6EeoI+I5FIGs+Gdvp1tc3Wnvc28sUTyKsczbSUUsNysG3Dj7pzmgfdZ1NoI96wTXBzjZCELY5595lGOPQ55HFIeudfxXUb2NzaX1mLpTAs00I2K8nupkhuRux2/TuNA0m7823ik3K29FbcvYkqCSPlmvmraPFdQtDPGJI3xlTn0II5GCCCAcig9aZbNHBFG772RFVnxjcVUAnGTjJGcZ9alVn+v8AS8OnrbzWTSQOLmCPaJZWWVZZUjZGV2YMNrEj1G3in8NkZHIoMs0zpKK5s7MXE0fsqS3zSKzbfNeWSZIyM9igLnvwcYqRd+EunSyrJY3D2syADNtMDwAB2ySDgDkEZ5JyTVr0JosNxpSQ3MUcqpPcgrIoYBhcz+h7HB71N17w1sri1aFLeGBsfZyRRorRsPusCoB79xnnmgYdOtmjiRHkaVlUAyPgFiPU4AGak1jMF1r0t0bNby2tpreNPs3UkzqoC+cGMTbwxznBG08EA099P9UTLOtlqKxpdsu9Gh3mKZRuyQSBtcbTlW+RHfABroqptdVne6kiNo6QIOJ2kTDnjhUGWx35OO1W1B5dAQQeQeDSv4cZbSYI5OfLEluc/CGSSH/7VFNVKPQVwFt7zPCxX14PoBM7f86D8mzJhiPgSP4V4r1I+ST8Tn+NeaAr9Q+BFxu0WEfsPKv+Mv8A9Vfl6v0f/J0mzpco/ZuX/WOI/wDeg1SiiigVTl9d/dgscj+tcT4P+GD9arOsunYbvVLWK7MjQyQS+WiyOgE0Txvn3SPe8tm/uVa9Rj2W6iv8fZhDb3H7sbMGjk+kcmQ3wWVj+GvniFGy28d2gJaymS4IXuYxlJx/uWc/2aBlt4QiKoLEKAMsSxOBjljyT8SeTUKPX4WuWtkYvKi7nCqxEYP3Q7AbVY9wpOSBnFVPiF1HLaae8lsjSTuVjiCru96TgHHrgZIHqcD1pF8M/EOGLTLjbGZJrbM8gBw88bODJKSc5kUEhsn8K4IDDAbDXwCuGn36TxRyxnckih1PxVgCP0NSKBC8UtZmitriJrcm1ltnX2hWz5czBwgdO4QnYN/YFua7+GmuR3Xt0kRyr3CSfQva224H5h1cH5g05XECujI6hlYFWUjIIIwQR6gjis08KI2h1HV7Z5DIYpIdpb7xRUdEz8SEEYJ9cfOg0Kw1mGZpFikVmhYpIo7ow9CDyPkex9M1LZQQQRkHgg+tI/izaxx2L3iqyTwGLEsTNHII2mjWRd6kEgqW4bIHfGa8J0PcQTi7sL0yO8YRxfb5hIudykOpVlx8Bwf8wXLXpexi1DVBJ5sVlZLDJ5cc04RXlRnkO1GyeAOBWt2tyskaOhyrqGUkEcMARweRwexr899Z6tOJNRs3z580yNN5Ct9oFgj8qNActhjvdieyxn44rcNH6rtJ7eOWKeLYyggF0BXjsRngjsR8qCr8StGaa1Eivt9lL3GPiY4JtmPmHKn8j8qn9A/+6rDP/lYf/wASYqg6imk1aRrOyuo0tVUe1yxkOzCTcBEhGVBKq24+m5fmC72dosUaRoMJGoRR8FUAAfwAoM51bWJtJnvRGoeJyL9FIPKl0jvUBzwwLLKO4G459a0DSNVjuYI54W3RyKGU/I/H4EHII9CCKWvEqx+wS6EfmeyszSIOS9vKhiulH/yzu+sYrIek/Eh9Cee1dfarYnzICrBchwGRgcH3XXaSvoc+u4UG1da9PPOkVxbgC8tG82E9t/8AtIif2ZFyv1wfjTBbS70VirIWUHa3dcjODjjI7Gsp8I7y61O9uNTuSQiqYIUGdq5Ku+B8gFBPqWPw41ugKKKKD4xwOayuDWhF05f3g49qkupE/wDqJnij/wAwaYvFHXXitBbQc3V83s8IHcb+JG+QVT39CwNZv456ilraWWlQn3Y0V3+iAxx5+p8xj8wDQYvRRRQFb/8Aya582t2nwlRv7yEf9NYBWzeAPUltaQ3puZ4odzRbd7AFsCTOB3OMjsPWg32ilO28VNNkYKLpRuOAzpKi5/rsgQfmaawaBI8T2RxYW0rukVzdrHJsYrvTZJ7hI/CzFAR68/CncLxj0qv17QYbyBoZ03I2D8CrDlWU9wwPYiqmC4vLIBZla9hXgTRAeco9PMi/1hH7cfvH9j1IM5FZf1B4YSR373lgqe8rSGI4CmXgOmP9nPGXVh6NtOcdnLo3qU30DylNgE0sajDA7Y2KgkMAQxHcEDFX1Aq+GVskemxLFIzxhpNgcYeMGRj5bj9uM5Q/MccYpqpU1CP+b7lrpR/ok5HtSjtFJwqz4/ZIwsny2v8AhamoGg+1k/ixp1xp7vqmnyNG0m2O6wqN7owEcblODkKp+q/OtYqNNNE7NA5RmKbmjbBJQkrkqe6k5HwoM26g8No7jT5rh7q7vJDbtLCZZfcB2F0KxqAozxxyOakaf0xp8ulRX9zCWPsqSy7ZZlDFIgX9xXC5O0+nNMXh4+LNrckn2Saa259ViciP/hGMVMtunfZ9Pa1tm5WORYjIful95QEgfdUsB2JwPWgQvBzR3uZp9VuRmSR3WPPoTxKw+QwsK47CNvjT5c9CafIxd7G2ZjySYY8k/PjvUnpbRRaWVvbjH2UaqSOxYD3z+bbj+dWlAmdIXkzC+S3is447eeWCGGNGj99CMGQruABBU+6majan0rq8+D/O0cGe6QWwAH0ZnLn15JFOM0sNuC7mOIOw3MdqBmPAyeMseBz8q7T3SIAXZVBZVBYgZZiFUDPqSQAPXNBkfU8YQmC01bVZrtGw6Qj2jHcEEKI0Q5x3fIwcis31bwtvkdQba7YHnPlK21SxJ4idwDyx25B+XNfqmigyLpkapb28Vrbwyi2jz9r7LDHOQSWPuS3Hlg5J94g/EgnObW36XFzKq3dtqzBicyT3cQReCfuwTADPb3U9a0iigUofDCzTPlG5ib9qO7uQR/xMfxFdl0C+h/8AZ7/zVHZLyJZP+JH5bj6sH/7s9FBntxY6gt+LyTT4biRIvKj8q7CrHksXYLJEpDMCATk4Ax61nnVfhbq2pX8ty8EcIkIwHnRgqqoUDK5PYfCtj1jqScTNDZ2huXQAyM0ixRxlhlRuIJZ8Ybao4BGSM1A/9INWX72lROP3L1Af8SAfrQZdYfybbk/013An9RXf/PZXC+/k5XiyqsU8EkZ7u25CvxymG/LBP5VtmldTtJIsU9pc20jA43qrocDJxLGWQcftFc+mavGYAEk4A5JNBkMH8m20CAPdXBfjJURhfTdhSpPPOPe4+dPHTPhvY2BzBAN5ABd/fb3c8gt90nPO3A4HHFMkUysoZSGU8ggggj5EUSyhVLMQqjkknAA+ZoKjqnWbe3iX2tcwSsImLJvjXd28zuAhOBkjGSM1WN4XWBGFSVUP4EubhUHrwok2gfIcVx1e/OqI1rZnNs+Unu8Aps7OkJPEkjDI3jKpknJbApvt7dURUUYVQFA+AAwP0oOWnaekESRRDbHGAqjJOAPmSSfqTUmiigR9O1BtMmnjulQW008txHcK6+6JXDMJIyd4Cs6gyKCoDLu296d0cEAg5B5BHrWU6rr7v1DcQRRCeUW6WyRvny1SXE1xJJ+6BsUju2VFWOg6yum38lgSxsTIqQyNnFvNIok9nLE8qVKshPbdt57gNFZQQQRkHgg19AoooCs36y6jjj1qzVFLS28crybPvOJVKQwgdmLybWwfugBuACa0is+8P9FV7/Ubu4jxeC4MXJDCOLy42jCkepRlBPfjHHOQuvDyFVtG+1SWZ5pXuDGeFndyZFx3G3hee4UH1pnrO+tbJ9Nuhq1sD5ZKpfRL2eMnaJQP20z3+nYbstcnUH+mWsKBWjuIZZQ4P+zMG3HoQRIT/Cg9dVdUQ6favcTthV4Cju7H7qqPUn9ACTwDWOdO/wAouQTt7bCpgY+6YR70Y9O5w4/ge5+VadDYRXmpXJnjSUWnlRRLIAyozoJpGCnjcQ8Y3YzhBj1ywDRoB2hi/wB2n/agrdG6ssdRQrBNFMGU7ozjdtPB3Rt72PTkYrPOtdMmtIZrFGZoJF9osGJJaKW2ImeDPJI2Kxjz/V5rR9W6PtbhArxKrLykkX2ckbejI64ZT/n65pT6kt7uO3MF0slxGrB4L63QNLBIh3RtLCOSVPd4/vDOQM0GgWc++NHxjcobH1ANdqrtA1mO6t0lilSUEDLR5xuAG4YPvLz+FuR61Y0BRRSh4i9ejTYoxHH511O2yGLnk8Ak45wCVGBySQPiQDfStqfWzi5ktrSzmupotvmEFI403qGUGRz32kHhTTBpvm+TH5+zzto8zYCF3497bkk4znGTWTeJc+pabfjUYAslvgI+FxhPRJQDyoOSsmMjcQT2BDSOntMmjWeSdk8+4k8xlTJSPCJGignBYBUUk4GSTwKqrDxEiUvDfD2W5iZVkQ5KsHYIkiNjmFmIG442k4bHelGH+UjaFRvtbgNjkL5ZAPrglhkfPAqi6gmu+ppFW2tFgt413LPcK4JPZlEigjByPdAP3ck9qDeq+Gsa0rqfUZZxplxf2ttKp8nMEcks77AOd3MSll53EhhzkAindPCyyKgSiedh3ea5uCzH4nDgfwAoPN94X2rFmt5LmyLHJ9kmaJSfjsGU/gBSzcdHx6fKJdS8zUbYt/TzNLIbbPbzIizRvH++FBX1HNNH/hRp3pA6n4i4uQR9PtK8yeG+5djajqTRkYKG4XBXttLCMORjj72T6mgbbdlKKU27CBt24xtxxjHGMdsV0qNpmmx28McMK7Y41CquScAcDk8n6mpNAVW9S6v7LZ3Fxt3eTE8gX4lVJA/M4FWVU3WVk02nXkUa7nkt5VVfixRgo+pOKBR6FaNZNV1KYBWMgDn9lIreKRgPXGWP12rVv0x00k+l7LyMM16WuJ1OR7858wD4gouxQR22CkC51B3W60qJHD3WomJ5dvuRoViY/wBZikb+4D2ByRkZ1zQ9F9nQhppp3Y5Z5nJ5/dQYRF/dRR+dBA0HpJoJfNlu5rlkQxRebsHlxkqWB2gb3JVMu3J2j50xUUUEbUboxQySKjSMilgifecgZCj5k8VT9HaHJbRSyXLhri5kM8xH3VYhVCL+4iqqgnvgmmGkbxB0xbu8020ly1vK87SoGZdwihymSpBwGI9fWgarm8t5VaJ5ImDgoyF1OQwIIIz6jIqg6E0p7a3aK5Uf6FJLFBM45NuQkikMew2kKccfZY9K+Dwl0oLt9iix9Xz/AHt2f1rOpuqQNHumsZ5GtpSts0M7szWXmCRCwfljCw2AA5xk4OQRQaH4Z3huYbm8Pa7upJEz38tAkEf6R041XdO6UltaQQRkFI41UMPxYA97+0ct+dfOpNcSztJriT7sSFsftHsqj5sxCj60Fh5gzjIzjOPXHx+lK/iH17HpVssrRmV3fYkYbbk4JJJwcAAfA8kfGq218NkuLeKa6aSPUWzK9zExSRJH52g5wUQERhTxheMZpY8ROhZZLe1glnluZEiumSVgcyXGYpIkxk8tGsiqufQ0DNDq0VrdwXhKQ2upQhpSWUIk6qJI3LHA99GdC2BkomeTyy6Z1jZ3ExhguoZZAMlUcNx6kEcHHyzWU+Es9vqtgbG7XM1nkwuDiRY3P4W/dbCkHKkFAQaVeoNXazu7e6iuRIbeYqbeSGKC4ix99HCKNyMmRvBI97tQfpOK5VmdVYEoQrAfhJUMAfntZT+YrOtK03+cOobi7fmDT8W8PwMwBMh+GULN+ZQ+ldOmOuYH/na9jbdCghnAPB4tVBUj0bcm3Hxpm6D0Y21hCr/0zgyzH1Msp8yTP0J2/RRQMFeXQEEEAg8EH1B716ooFyz8OdOilMqWUAcnOdgIB/dU5Vf7IFMXAHwAr7Sp4ognSpxuKhjErkHH2bzRLJz8NhbPyzQIF3cQaRrD6jFsuLK6LLK8fvm2kZgXIYZG0tzjOeSPQBtistQjmRHidXR13KykEMvxHyriEtwvs32W0Lt8n3MbMYA2fs49MUsal4VWzyRSW0ktm0T70EBXYrcAkIwIXcANwXAbA3BqBl1TqG2ttvtFxDDu+75siJnHfGSM1107V4bhN8E0cqZxujdWGR35BIzVXpnRdvES8gNzO33prgK7kegHGFUeiqAPz5rhfeGmmzSGSSzhLnuQCM4+QIH6UEvUes7WF/LMvmS/7KBXmk/NIwzAfNgBXyHqSR+UsLwj4sLdP0eZW/SptloNvDEYooIo4mBDIqKFYEYOQBg5HfNRpek7YxGNIhCpGPsCYivzBTGDQUnVvWggt39qsJvKdSp8yS0VDkYIJ84nn5An5UqeH+i37wt7IwsbWR2kLSRs7sWwAIUkOViVQAHf3mOWxg7VdtB8N7O1cSbGnnH+uuW82T8ieF/sgU0UCb0/4YQWkqSJJKxRxKA5BzIYXgkYnGSX3bzzwyjHHFOVFFAUUUUEDW9egs4TNcyrFGPVj3PwA7k/IAmlzpdZb27OoyxvFEIzFaRSDDbGIaSVh+EuVUAfsr8wTcdTdNrdCJhsE0D+ZCzoHUNjBDKe6kcHBBHBBBANK3UnU+qNH7Lb6fJHdSZXzwytAg5y6yd847B1UgkcE8EPuv6hOt5LLe3nsWn2zp5caELJclVWQkt94oWJXan3sEcYJr846JrrWzyYG6OWNopEPZ0cY/Ig4ZT6FQaeH8BdVZiWEJJPJM2T+Zxmrzp3+TlN5qtezxCIHLJCWZmHw3EKFz8RmgafAvrZJrJLSaVRcRErGjEhniwChGeGxllwM4CCmnqXSZLy9tYSpFpCfaZWPaR1JEEY+OG3Ow7YC/EVL1roWzukRJYF+yAWNkyjxhfuhXXDADjA7cdqjWmiX1sQIbsXUQ/1d2MOB8p0GSf66N9aC/1OQrBKR3CMR9QpIr8sdD+I8ljvhmT2mzl/pIHOQP3lzkBvXHY4HYgEfoy56hvFJA0uZ/ms9rg/3pAf4ilAaCRkR9MWwye801p6/QOcfIUCf01pkUOqWl/pLM9nLMsE0TZ325m90q45JTncrZIyuMnAJ1HxA6K067j8y92xMPdWdWVH+S5IIf1wpB+VUmgdG6jA0ptotP05Ziu8x+fO/u7tuFYiMY3N2x3pw0LpRYGMssslzckYM0xBIHqqKMLGmfRQM+pOBQYHHodrFcPY2oN21xLamJ5EaFtimZrhQ5UFVO1ASM5GSAStb90noctrBtnuZLh2JYlizBM/hQsS5UdsuxJ78dqkX3TkE1xBcPGDNbk+W/qAyspB+K+8Tg+vNWdAUUUUBVL1npEl1p9zBEVEksTIu4cZI7H4Z7Z9M59KuqKD8w9ZXcEwQajHd2mpxII5GWJHWcIMI53SIdxAA3KSPqMYtfDXxamtS0cy3V3b4GCPfaNsntn8JXHuluCOO5r9B3NmkgAkRXA7blBx/GvUMCoMIoUfBQAP4CgqNK60s7hcx3Ee4feR2COh+DI2GU/UVD1TxFs4n8tJDcz+kNqvnOcfJeF/tEVa6p01a3JBuLaGYjgGSNGIH1Iziu2m6PDbrsghjiXvtjRVH8ABQKzRarfdymmwH0UrLcMPr/Rx5Hw3MKZdD0VLWERRmRgCSWkdnZmP3izNySf4fKrCigKKKKAooooCiiigKKKKAooooCiiigKKKKAooooCiiigKKKKAooooCiiigKKKKAooooCiiigKKKKAooo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LDS Scriptures Clip Art : My CTR 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839200" cy="669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+mj-lt"/>
                <a:ea typeface="+mj-ea"/>
              </a:rPr>
              <a:t>所以，我亲爱的弟兄们，你们务要坚固，不可摇动，常常竭力多做主工；因为知道，你们的劳</a:t>
            </a:r>
            <a:r>
              <a:rPr lang="zh-CN" altLang="en-US" sz="6000" b="1" dirty="0" smtClean="0">
                <a:latin typeface="+mj-lt"/>
                <a:ea typeface="+mj-ea"/>
              </a:rPr>
              <a:t>苦</a:t>
            </a:r>
            <a:endParaRPr lang="en-US" altLang="zh-CN" sz="6000" b="1" dirty="0" smtClean="0">
              <a:latin typeface="+mj-lt"/>
              <a:ea typeface="+mj-ea"/>
            </a:endParaRPr>
          </a:p>
          <a:p>
            <a:r>
              <a:rPr lang="zh-CN" altLang="en-US" sz="6000" b="1" dirty="0" smtClean="0">
                <a:latin typeface="+mj-lt"/>
                <a:ea typeface="+mj-ea"/>
              </a:rPr>
              <a:t>在</a:t>
            </a:r>
            <a:r>
              <a:rPr lang="zh-CN" altLang="en-US" sz="6000" b="1" dirty="0">
                <a:latin typeface="+mj-lt"/>
                <a:ea typeface="+mj-ea"/>
              </a:rPr>
              <a:t>主里面不</a:t>
            </a:r>
            <a:r>
              <a:rPr lang="zh-CN" altLang="en-US" sz="6000" b="1" dirty="0" smtClean="0">
                <a:latin typeface="+mj-lt"/>
                <a:ea typeface="+mj-ea"/>
              </a:rPr>
              <a:t>是</a:t>
            </a:r>
            <a:endParaRPr lang="en-US" altLang="zh-CN" sz="6000" b="1" dirty="0" smtClean="0">
              <a:latin typeface="+mj-lt"/>
              <a:ea typeface="+mj-ea"/>
            </a:endParaRPr>
          </a:p>
          <a:p>
            <a:r>
              <a:rPr lang="zh-CN" altLang="en-US" sz="6000" b="1" dirty="0" smtClean="0">
                <a:latin typeface="+mj-lt"/>
                <a:ea typeface="+mj-ea"/>
              </a:rPr>
              <a:t>徒</a:t>
            </a:r>
            <a:r>
              <a:rPr lang="zh-CN" altLang="en-US" sz="6000" b="1" dirty="0">
                <a:latin typeface="+mj-lt"/>
                <a:ea typeface="+mj-ea"/>
              </a:rPr>
              <a:t>然的。</a:t>
            </a:r>
            <a:r>
              <a:rPr lang="zh-CN" altLang="en-US" sz="6000" b="1" dirty="0">
                <a:latin typeface="+mj-lt"/>
              </a:rPr>
              <a:t> </a:t>
            </a:r>
            <a:endParaRPr lang="en-US" altLang="zh-CN" sz="6000" b="1" dirty="0" smtClean="0">
              <a:latin typeface="+mj-lt"/>
            </a:endParaRPr>
          </a:p>
          <a:p>
            <a:r>
              <a:rPr lang="zh-CN" altLang="en-US" sz="5400" b="1" dirty="0" smtClean="0"/>
              <a:t>（林前 </a:t>
            </a:r>
            <a:r>
              <a:rPr lang="en-US" altLang="zh-CN" sz="5400" b="1" dirty="0" smtClean="0"/>
              <a:t>15:58</a:t>
            </a:r>
            <a:r>
              <a:rPr lang="zh-CN" altLang="en-US" sz="5400" b="1" dirty="0" smtClean="0"/>
              <a:t>）</a:t>
            </a:r>
            <a:endParaRPr lang="en-US" sz="5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7300" b="1" dirty="0" smtClean="0"/>
              <a:t>2. </a:t>
            </a:r>
            <a:r>
              <a:rPr lang="zh-CN" altLang="en-US" sz="7300" b="1" dirty="0" smtClean="0"/>
              <a:t>如</a:t>
            </a:r>
            <a:r>
              <a:rPr lang="zh-CN" altLang="en-US" sz="7300" b="1" dirty="0"/>
              <a:t>果基督没有复活</a:t>
            </a:r>
            <a:r>
              <a:rPr lang="zh-CN" altLang="en-US" sz="7300" b="1" dirty="0" smtClean="0"/>
              <a:t>，</a:t>
            </a:r>
            <a:r>
              <a:rPr lang="en-US" altLang="zh-CN" sz="7300" b="1" dirty="0" smtClean="0"/>
              <a:t/>
            </a:r>
            <a:br>
              <a:rPr lang="en-US" altLang="zh-CN" sz="7300" b="1" dirty="0" smtClean="0"/>
            </a:br>
            <a:r>
              <a:rPr lang="en-US" altLang="zh-CN" sz="7300" b="1" dirty="0" smtClean="0"/>
              <a:t>    </a:t>
            </a:r>
            <a:r>
              <a:rPr lang="zh-CN" altLang="en-US" sz="7300" b="1" dirty="0" smtClean="0"/>
              <a:t>基</a:t>
            </a:r>
            <a:r>
              <a:rPr lang="zh-CN" altLang="en-US" sz="7300" b="1" dirty="0"/>
              <a:t>督</a:t>
            </a:r>
            <a:r>
              <a:rPr lang="zh-CN" altLang="en-US" sz="7300" b="1" dirty="0" smtClean="0"/>
              <a:t>就不</a:t>
            </a:r>
            <a:r>
              <a:rPr lang="zh-CN" altLang="en-US" sz="7300" b="1" dirty="0"/>
              <a:t>是独特的。</a:t>
            </a:r>
            <a:r>
              <a:rPr lang="en-US" sz="7300" b="1" dirty="0"/>
              <a:t>  </a:t>
            </a:r>
            <a:r>
              <a:rPr lang="en-US" sz="7300" b="1" dirty="0" smtClean="0"/>
              <a:t>   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> </a:t>
            </a:r>
            <a:r>
              <a:rPr lang="en-US" sz="6600" b="1" dirty="0" smtClean="0"/>
              <a:t>                    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15:13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b="1" dirty="0" smtClean="0"/>
              <a:t> </a:t>
            </a:r>
            <a:r>
              <a:rPr lang="en-US" sz="4900" b="1" dirty="0"/>
              <a:t>If Christ is not risen</a:t>
            </a:r>
            <a:r>
              <a:rPr lang="zh-CN" altLang="en-US" sz="4900" b="1" dirty="0" smtClean="0"/>
              <a:t>，</a:t>
            </a: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sz="4900" b="1" dirty="0" smtClean="0"/>
              <a:t> </a:t>
            </a:r>
            <a:r>
              <a:rPr lang="en-US" sz="4900" b="1" dirty="0"/>
              <a:t>then Christ is not </a:t>
            </a:r>
            <a:r>
              <a:rPr lang="en-US" sz="4900" b="1" dirty="0" smtClean="0"/>
              <a:t>unique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Cor.15.13</a:t>
            </a:r>
            <a:r>
              <a:rPr lang="en-US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7200" b="1" dirty="0" smtClean="0"/>
              <a:t>3. </a:t>
            </a:r>
            <a:r>
              <a:rPr lang="zh-CN" altLang="en-US" sz="7200" b="1" dirty="0" smtClean="0"/>
              <a:t>如</a:t>
            </a:r>
            <a:r>
              <a:rPr lang="zh-CN" altLang="en-US" sz="7200" b="1" dirty="0"/>
              <a:t>果基督没有复活</a:t>
            </a:r>
            <a:r>
              <a:rPr lang="en-US" sz="7200" b="1" dirty="0"/>
              <a:t>,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    </a:t>
            </a:r>
            <a:r>
              <a:rPr lang="zh-CN" altLang="en-US" sz="7200" b="1" dirty="0" smtClean="0"/>
              <a:t>基</a:t>
            </a:r>
            <a:r>
              <a:rPr lang="zh-CN" altLang="en-US" sz="7200" b="1" dirty="0"/>
              <a:t>督教是无聊。 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> </a:t>
            </a:r>
            <a:r>
              <a:rPr lang="en-US" sz="6600" b="1" dirty="0" smtClean="0"/>
              <a:t>                    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15:14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b="1" dirty="0" smtClean="0"/>
              <a:t> </a:t>
            </a:r>
            <a:r>
              <a:rPr lang="en-US" sz="4900" b="1" dirty="0"/>
              <a:t>If Christ is not risen</a:t>
            </a:r>
            <a:r>
              <a:rPr lang="zh-CN" altLang="en-US" sz="4900" b="1" dirty="0" smtClean="0"/>
              <a:t>，</a:t>
            </a: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sz="4900" b="1" dirty="0" smtClean="0"/>
              <a:t> </a:t>
            </a:r>
            <a:r>
              <a:rPr lang="en-US" sz="4800" b="1" dirty="0"/>
              <a:t>then Christianity is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boring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Cor.15.13</a:t>
            </a:r>
            <a:r>
              <a:rPr lang="en-US" b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7300" b="1" dirty="0" smtClean="0"/>
              <a:t>4. </a:t>
            </a:r>
            <a:r>
              <a:rPr lang="zh-CN" altLang="en-US" sz="7200" b="1" dirty="0" smtClean="0"/>
              <a:t>若</a:t>
            </a:r>
            <a:r>
              <a:rPr lang="zh-CN" altLang="en-US" sz="7200" b="1" dirty="0"/>
              <a:t>基督没有复活</a:t>
            </a:r>
            <a:r>
              <a:rPr lang="zh-CN" altLang="en-US" sz="7200" b="1" dirty="0" smtClean="0"/>
              <a:t>，  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en-US" altLang="zh-CN" sz="7200" b="1" dirty="0"/>
              <a:t> </a:t>
            </a:r>
            <a:r>
              <a:rPr lang="en-US" altLang="zh-CN" sz="7200" b="1" dirty="0" smtClean="0"/>
              <a:t>   </a:t>
            </a:r>
            <a:r>
              <a:rPr lang="zh-CN" altLang="en-US" sz="7200" b="1" dirty="0" smtClean="0"/>
              <a:t>圣</a:t>
            </a:r>
            <a:r>
              <a:rPr lang="zh-CN" altLang="en-US" sz="7200" b="1" dirty="0"/>
              <a:t>经作者都是骗子</a:t>
            </a:r>
            <a:r>
              <a:rPr lang="zh-CN" altLang="en-US" sz="7300" b="1" dirty="0" smtClean="0"/>
              <a:t>。</a:t>
            </a:r>
            <a:r>
              <a:rPr lang="en-US" sz="7300" b="1" dirty="0" smtClean="0"/>
              <a:t>     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> </a:t>
            </a:r>
            <a:r>
              <a:rPr lang="en-US" sz="6600" b="1" dirty="0" smtClean="0"/>
              <a:t>                    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15:15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sz="5300" b="1" dirty="0" smtClean="0"/>
              <a:t>If </a:t>
            </a:r>
            <a:r>
              <a:rPr lang="en-US" sz="5300" b="1" dirty="0"/>
              <a:t>Christ is not risen</a:t>
            </a:r>
            <a:r>
              <a:rPr lang="zh-CN" altLang="en-US" sz="5300" b="1" dirty="0" smtClean="0"/>
              <a:t>，</a:t>
            </a:r>
            <a:r>
              <a:rPr lang="en-US" altLang="zh-CN" sz="5300" b="1" dirty="0" smtClean="0"/>
              <a:t/>
            </a:r>
            <a:br>
              <a:rPr lang="en-US" altLang="zh-CN" sz="5300" b="1" dirty="0" smtClean="0"/>
            </a:br>
            <a:r>
              <a:rPr lang="en-US" sz="5300" b="1" dirty="0" smtClean="0"/>
              <a:t>then </a:t>
            </a:r>
            <a:r>
              <a:rPr lang="en-US" sz="4900" b="1" dirty="0"/>
              <a:t>the Bible writers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are </a:t>
            </a:r>
            <a:r>
              <a:rPr lang="en-US" sz="4900" b="1" dirty="0"/>
              <a:t>liars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</a:t>
            </a:r>
            <a:r>
              <a:rPr lang="en-US" b="1" dirty="0" smtClean="0"/>
              <a:t>Cor.15.15)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7200" b="1" dirty="0" smtClean="0"/>
              <a:t>5.</a:t>
            </a:r>
            <a:r>
              <a:rPr lang="zh-CN" altLang="en-US" sz="7200" b="1" dirty="0" smtClean="0"/>
              <a:t>若</a:t>
            </a:r>
            <a:r>
              <a:rPr lang="zh-CN" altLang="en-US" sz="7200" b="1" dirty="0"/>
              <a:t>基督没有复活</a:t>
            </a:r>
            <a:r>
              <a:rPr lang="en-US" sz="7200" b="1" dirty="0"/>
              <a:t>,</a:t>
            </a:r>
            <a:r>
              <a:rPr lang="en-US" sz="7200" dirty="0"/>
              <a:t> 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/>
              <a:t> </a:t>
            </a:r>
            <a:r>
              <a:rPr lang="en-US" sz="7200" dirty="0" smtClean="0"/>
              <a:t>  </a:t>
            </a:r>
            <a:r>
              <a:rPr lang="zh-CN" altLang="en-US" sz="7200" b="1" dirty="0" smtClean="0"/>
              <a:t>那</a:t>
            </a:r>
            <a:r>
              <a:rPr lang="zh-CN" altLang="en-US" sz="7200" b="1" dirty="0"/>
              <a:t>么我们的罪无法得赦免</a:t>
            </a:r>
            <a:r>
              <a:rPr lang="zh-CN" altLang="en-US" sz="7300" b="1" dirty="0" smtClean="0"/>
              <a:t>。</a:t>
            </a:r>
            <a:r>
              <a:rPr lang="en-US" sz="7300" b="1" dirty="0" smtClean="0"/>
              <a:t>   </a:t>
            </a:r>
            <a:r>
              <a:rPr lang="en-US" sz="6600" b="1" dirty="0" smtClean="0"/>
              <a:t>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15:17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sz="4900" b="1" dirty="0" smtClean="0"/>
              <a:t>If </a:t>
            </a:r>
            <a:r>
              <a:rPr lang="en-US" sz="4900" b="1" dirty="0"/>
              <a:t>Christ is not risen</a:t>
            </a:r>
            <a:r>
              <a:rPr lang="zh-CN" altLang="en-US" sz="4900" b="1" dirty="0" smtClean="0"/>
              <a:t>，</a:t>
            </a: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sz="4800" b="1" dirty="0" smtClean="0"/>
              <a:t>then </a:t>
            </a:r>
            <a:r>
              <a:rPr lang="en-US" sz="4800" b="1" dirty="0"/>
              <a:t>there is no answer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for </a:t>
            </a:r>
            <a:r>
              <a:rPr lang="en-US" sz="4800" b="1" dirty="0"/>
              <a:t>our sin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</a:t>
            </a:r>
            <a:r>
              <a:rPr lang="en-US" b="1" dirty="0" smtClean="0"/>
              <a:t>Cor.15.1</a:t>
            </a:r>
            <a:r>
              <a:rPr lang="en-US" altLang="zh-CN" b="1" dirty="0" smtClean="0"/>
              <a:t>7</a:t>
            </a:r>
            <a:r>
              <a:rPr lang="en-US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altLang="zh-CN" sz="7200" b="1" dirty="0" smtClean="0"/>
              <a:t>6. </a:t>
            </a:r>
            <a:r>
              <a:rPr lang="zh-CN" altLang="en-US" sz="7200" b="1" dirty="0" smtClean="0"/>
              <a:t>如</a:t>
            </a:r>
            <a:r>
              <a:rPr lang="zh-CN" altLang="en-US" sz="7200" b="1" dirty="0"/>
              <a:t>果基督没有复活</a:t>
            </a:r>
            <a:r>
              <a:rPr lang="zh-CN" altLang="en-US" sz="7200" b="1" dirty="0" smtClean="0"/>
              <a:t>，  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en-US" altLang="zh-CN" sz="7200" b="1" dirty="0"/>
              <a:t> </a:t>
            </a:r>
            <a:r>
              <a:rPr lang="en-US" altLang="zh-CN" sz="7200" b="1" dirty="0" smtClean="0"/>
              <a:t>   </a:t>
            </a:r>
            <a:r>
              <a:rPr lang="zh-CN" altLang="en-US" sz="7200" b="1" dirty="0" smtClean="0"/>
              <a:t>忠</a:t>
            </a:r>
            <a:r>
              <a:rPr lang="zh-CN" altLang="en-US" sz="7200" b="1" dirty="0"/>
              <a:t>实的基督徒是</a:t>
            </a:r>
            <a:r>
              <a:rPr lang="zh-CN" altLang="en-US" sz="7200" b="1" dirty="0" smtClean="0"/>
              <a:t>可 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en-US" altLang="zh-CN" sz="7200" b="1" dirty="0"/>
              <a:t> </a:t>
            </a:r>
            <a:r>
              <a:rPr lang="en-US" altLang="zh-CN" sz="7200" b="1" dirty="0" smtClean="0"/>
              <a:t>   </a:t>
            </a:r>
            <a:r>
              <a:rPr lang="zh-CN" altLang="en-US" sz="7200" b="1" dirty="0" smtClean="0"/>
              <a:t>悲</a:t>
            </a:r>
            <a:r>
              <a:rPr lang="zh-CN" altLang="en-US" sz="7200" b="1" dirty="0"/>
              <a:t>的</a:t>
            </a:r>
            <a:r>
              <a:rPr lang="zh-CN" altLang="en-US" sz="7300" b="1" dirty="0" smtClean="0"/>
              <a:t>。</a:t>
            </a:r>
            <a:r>
              <a:rPr lang="en-US" sz="7300" b="1" dirty="0" smtClean="0"/>
              <a:t>   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15:19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sz="5300" b="1" dirty="0" smtClean="0"/>
              <a:t>If </a:t>
            </a:r>
            <a:r>
              <a:rPr lang="en-US" sz="5300" b="1" dirty="0"/>
              <a:t>Christ is not risen</a:t>
            </a:r>
            <a:r>
              <a:rPr lang="zh-CN" altLang="en-US" sz="5300" b="1" dirty="0" smtClean="0"/>
              <a:t>，</a:t>
            </a:r>
            <a:r>
              <a:rPr lang="en-US" altLang="zh-CN" sz="5300" b="1" dirty="0" smtClean="0"/>
              <a:t/>
            </a:r>
            <a:br>
              <a:rPr lang="en-US" altLang="zh-CN" sz="5300" b="1" dirty="0" smtClean="0"/>
            </a:br>
            <a:r>
              <a:rPr lang="en-US" sz="5300" b="1" dirty="0" smtClean="0"/>
              <a:t>then </a:t>
            </a:r>
            <a:r>
              <a:rPr lang="en-US" sz="4900" b="1" dirty="0"/>
              <a:t>faithful Christians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are </a:t>
            </a:r>
            <a:r>
              <a:rPr lang="en-US" sz="4900" b="1" dirty="0"/>
              <a:t>pathetic</a:t>
            </a:r>
            <a:r>
              <a:rPr lang="en-US" sz="4900" b="1" dirty="0" smtClean="0"/>
              <a:t>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</a:t>
            </a:r>
            <a:r>
              <a:rPr lang="en-US" b="1" dirty="0" smtClean="0"/>
              <a:t>Cor.15.1</a:t>
            </a:r>
            <a:r>
              <a:rPr lang="en-US" altLang="zh-CN" b="1" dirty="0" smtClean="0"/>
              <a:t>9</a:t>
            </a:r>
            <a:r>
              <a:rPr lang="en-US" b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7200" b="1" dirty="0" smtClean="0"/>
              <a:t>7. </a:t>
            </a:r>
            <a:r>
              <a:rPr lang="zh-CN" altLang="en-US" sz="7200" b="1" dirty="0" smtClean="0"/>
              <a:t>但</a:t>
            </a:r>
            <a:r>
              <a:rPr lang="zh-CN" altLang="en-US" sz="7200" b="1" dirty="0"/>
              <a:t>基督已</a:t>
            </a:r>
            <a:r>
              <a:rPr lang="zh-CN" altLang="en-US" sz="7200" b="1" dirty="0" smtClean="0"/>
              <a:t>经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en-US" altLang="zh-CN" sz="7200" b="1" dirty="0"/>
              <a:t> </a:t>
            </a:r>
            <a:r>
              <a:rPr lang="en-US" altLang="zh-CN" sz="7200" b="1" dirty="0" smtClean="0"/>
              <a:t>   </a:t>
            </a:r>
            <a:r>
              <a:rPr lang="zh-CN" altLang="en-US" sz="7200" b="1" dirty="0" smtClean="0"/>
              <a:t>从</a:t>
            </a:r>
            <a:r>
              <a:rPr lang="zh-CN" altLang="en-US" sz="7200" b="1" dirty="0"/>
              <a:t>死里复</a:t>
            </a:r>
            <a:r>
              <a:rPr lang="zh-CN" altLang="en-US" sz="7200" b="1" dirty="0" smtClean="0"/>
              <a:t>活</a:t>
            </a:r>
            <a:r>
              <a:rPr lang="zh-CN" altLang="en-US" sz="7300" b="1" dirty="0" smtClean="0"/>
              <a:t>。</a:t>
            </a:r>
            <a:r>
              <a:rPr lang="en-US" sz="7300" b="1" dirty="0" smtClean="0"/>
              <a:t>     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> </a:t>
            </a:r>
            <a:r>
              <a:rPr lang="en-US" sz="6600" b="1" dirty="0" smtClean="0"/>
              <a:t>                     </a:t>
            </a:r>
            <a:r>
              <a:rPr lang="zh-CN" altLang="en-US" sz="6600" b="1" dirty="0" smtClean="0"/>
              <a:t>（</a:t>
            </a:r>
            <a:r>
              <a:rPr lang="zh-CN" altLang="en-US" sz="6000" b="1" dirty="0"/>
              <a:t>林</a:t>
            </a:r>
            <a:r>
              <a:rPr lang="zh-CN" altLang="en-US" sz="6000" b="1" dirty="0" smtClean="0"/>
              <a:t>前 </a:t>
            </a:r>
            <a:r>
              <a:rPr lang="en-US" altLang="zh-CN" sz="6000" b="1" dirty="0" smtClean="0"/>
              <a:t>15:20</a:t>
            </a:r>
            <a:r>
              <a:rPr lang="zh-CN" altLang="en-US" sz="6600" b="1" dirty="0" smtClean="0"/>
              <a:t>）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b="1" dirty="0" smtClean="0"/>
              <a:t> </a:t>
            </a:r>
            <a:r>
              <a:rPr lang="en-US" sz="4800" b="1" dirty="0"/>
              <a:t>BUT CHRIST HAS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INDEED ARISEN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1 </a:t>
            </a:r>
            <a:r>
              <a:rPr lang="en-US" b="1" dirty="0" smtClean="0"/>
              <a:t>Cor.15.</a:t>
            </a:r>
            <a:r>
              <a:rPr lang="en-US" altLang="zh-CN" b="1" dirty="0" smtClean="0"/>
              <a:t>20</a:t>
            </a:r>
            <a:r>
              <a:rPr lang="en-US" b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7200" b="1" dirty="0" smtClean="0">
                <a:latin typeface="+mj-ea"/>
              </a:rPr>
              <a:t>死</a:t>
            </a:r>
            <a:r>
              <a:rPr lang="zh-CN" altLang="en-US" sz="7200" b="1" dirty="0">
                <a:latin typeface="+mj-ea"/>
              </a:rPr>
              <a:t>人复活也是这样：所种的是必朽坏的，复活的</a:t>
            </a:r>
            <a:r>
              <a:rPr lang="zh-CN" altLang="en-US" sz="7200" b="1" dirty="0" smtClean="0">
                <a:latin typeface="+mj-ea"/>
              </a:rPr>
              <a:t>是不</a:t>
            </a:r>
            <a:r>
              <a:rPr lang="zh-CN" altLang="en-US" sz="7200" b="1" dirty="0">
                <a:latin typeface="+mj-ea"/>
              </a:rPr>
              <a:t>朽坏的</a:t>
            </a:r>
            <a:r>
              <a:rPr lang="zh-CN" altLang="en-US" sz="7200" b="1" dirty="0" smtClean="0">
                <a:latin typeface="+mj-ea"/>
              </a:rPr>
              <a:t>；</a:t>
            </a:r>
            <a:r>
              <a:rPr lang="en-US" altLang="zh-CN" sz="7200" b="1" dirty="0" smtClean="0">
                <a:latin typeface="+mj-ea"/>
              </a:rPr>
              <a:t/>
            </a:r>
            <a:br>
              <a:rPr lang="en-US" altLang="zh-CN" sz="7200" b="1" dirty="0" smtClean="0">
                <a:latin typeface="+mj-ea"/>
              </a:rPr>
            </a:br>
            <a:r>
              <a:rPr lang="en-US" altLang="zh-CN" sz="7200" dirty="0" smtClean="0"/>
              <a:t/>
            </a:r>
            <a:br>
              <a:rPr lang="en-US" altLang="zh-CN" sz="7200" dirty="0" smtClean="0"/>
            </a:br>
            <a:r>
              <a:rPr lang="zh-CN" altLang="en-US" sz="8800" b="1" dirty="0" smtClean="0"/>
              <a:t> </a:t>
            </a:r>
            <a:r>
              <a:rPr lang="zh-CN" altLang="en-US" sz="6700" b="1" dirty="0" smtClean="0"/>
              <a:t>（林前 </a:t>
            </a:r>
            <a:r>
              <a:rPr lang="en-US" altLang="zh-CN" sz="6700" b="1" dirty="0" smtClean="0"/>
              <a:t>15:42</a:t>
            </a:r>
            <a:r>
              <a:rPr lang="zh-CN" altLang="en-US" sz="6700" b="1" dirty="0" smtClean="0"/>
              <a:t>） </a:t>
            </a:r>
            <a:r>
              <a:rPr lang="zh-CN" altLang="en-US" sz="7200" dirty="0"/>
              <a:t/>
            </a:r>
            <a:br>
              <a:rPr lang="zh-CN" altLang="en-US" sz="72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DS Scriptures Clip Art : My CTR 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5052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153400" cy="6477000"/>
          </a:xfrm>
        </p:spPr>
        <p:txBody>
          <a:bodyPr>
            <a:normAutofit/>
          </a:bodyPr>
          <a:lstStyle/>
          <a:p>
            <a:pPr lvl="0" algn="l"/>
            <a:r>
              <a:rPr lang="zh-CN" altLang="en-US" sz="8000" b="1" dirty="0" smtClean="0"/>
              <a:t>所种的是羞辱的，复活的是荣耀的；所种的是软弱的，复活的是强壮的</a:t>
            </a:r>
            <a:r>
              <a:rPr lang="zh-CN" altLang="en-US" sz="8000" dirty="0" smtClean="0"/>
              <a:t>；</a:t>
            </a:r>
            <a:r>
              <a:rPr lang="en-US" altLang="zh-CN" sz="8000" dirty="0" smtClean="0"/>
              <a:t/>
            </a:r>
            <a:br>
              <a:rPr lang="en-US" altLang="zh-CN" sz="8000" dirty="0" smtClean="0"/>
            </a:b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zh-CN" altLang="en-US" sz="4800" b="1" dirty="0" smtClean="0"/>
              <a:t>（</a:t>
            </a:r>
            <a:r>
              <a:rPr lang="zh-CN" altLang="en-US" b="1" dirty="0" smtClean="0"/>
              <a:t>林前 </a:t>
            </a:r>
            <a:r>
              <a:rPr lang="en-US" altLang="zh-CN" b="1" dirty="0" smtClean="0"/>
              <a:t>15:43</a:t>
            </a:r>
            <a:r>
              <a:rPr lang="zh-CN" altLang="en-US" sz="4800" b="1" dirty="0" smtClean="0"/>
              <a:t>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246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1.如果基督没有复活,       那么基督教崩溃。                         （林前15.3-4）  If Christ is not risen， then Christianity  collapses.  (1 Cor. 15.3-4)  </vt:lpstr>
      <vt:lpstr>2. 如果基督没有复活，     基督就不是独特的。                            （林前 15:13）   If Christ is not risen，  then Christ is not unique.  (1 Cor.15.13) </vt:lpstr>
      <vt:lpstr>3. 如果基督没有复活,      基督教是无聊。                        （林前 15:14）   If Christ is not risen，  then Christianity is  boring.  (1 Cor.15.13)</vt:lpstr>
      <vt:lpstr>4. 若基督没有复活，       圣经作者都是骗子。                            （林前 15:15）  If Christ is not risen， then the Bible writers  are liars.  (1 Cor.15.15)</vt:lpstr>
      <vt:lpstr>5.若基督没有复活,      那么我们的罪无法得赦免。    （林前 15:17）  If Christ is not risen， then there is no answer  for our sin.  (1 Cor.15.17) </vt:lpstr>
      <vt:lpstr>6. 如果基督没有复活，       忠实的基督徒是可      悲的。    （林前 15:19）  If Christ is not risen， then faithful Christians  are pathetic.  (1 Cor.15.19)</vt:lpstr>
      <vt:lpstr>7. 但基督已经     从死里复活。                            （林前 15:20）   BUT CHRIST HAS  INDEED ARISEN (1 Cor.15.20)</vt:lpstr>
      <vt:lpstr>死人复活也是这样：所种的是必朽坏的，复活的是不朽坏的；   （林前 15:42）  </vt:lpstr>
      <vt:lpstr>所种的是羞辱的，复活的是荣耀的；所种的是软弱的，复活的是强壮的；   （林前 15:43）</vt:lpstr>
      <vt:lpstr>所种的是血气的身体， 复活的是灵性的身体。        （林前 15:44）  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如果基督没有复活,  那么基督教崩溃。 （林前15.3-4.12）  If Christ is not risen，  then Christianity  collapses.  (1 Cor. 15.3-4)</dc:title>
  <dc:creator>Dale2012</dc:creator>
  <cp:lastModifiedBy>Dale2012</cp:lastModifiedBy>
  <cp:revision>8</cp:revision>
  <dcterms:created xsi:type="dcterms:W3CDTF">2014-04-19T21:12:40Z</dcterms:created>
  <dcterms:modified xsi:type="dcterms:W3CDTF">2014-04-20T05:18:38Z</dcterms:modified>
</cp:coreProperties>
</file>